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7" r:id="rId3"/>
    <p:sldId id="256" r:id="rId4"/>
    <p:sldId id="298" r:id="rId5"/>
    <p:sldId id="299" r:id="rId6"/>
    <p:sldId id="296" r:id="rId7"/>
    <p:sldId id="297" r:id="rId8"/>
    <p:sldId id="314" r:id="rId9"/>
    <p:sldId id="304" r:id="rId10"/>
    <p:sldId id="300" r:id="rId11"/>
    <p:sldId id="315" r:id="rId12"/>
    <p:sldId id="306" r:id="rId13"/>
    <p:sldId id="301" r:id="rId14"/>
    <p:sldId id="316" r:id="rId15"/>
    <p:sldId id="310" r:id="rId16"/>
    <p:sldId id="289" r:id="rId17"/>
    <p:sldId id="312" r:id="rId18"/>
    <p:sldId id="31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e Choice" initials="RC" lastIdx="1" clrIdx="0">
    <p:extLst>
      <p:ext uri="{19B8F6BF-5375-455C-9EA6-DF929625EA0E}">
        <p15:presenceInfo xmlns:p15="http://schemas.microsoft.com/office/powerpoint/2012/main" userId="b774a16a4fa1f5b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F7E038-F2D4-4DFF-9BC3-C078EA6C8F70}" v="46" dt="2021-08-07T01:11:00.5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02BB5E-A1C8-474D-8E67-B71F1C4EB5C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6E8C880-043D-459E-8034-3796C4E8ABD0}">
      <dgm:prSet/>
      <dgm:spPr/>
      <dgm:t>
        <a:bodyPr/>
        <a:lstStyle/>
        <a:p>
          <a:r>
            <a:rPr lang="en-US"/>
            <a:t>Learning Objectives: </a:t>
          </a:r>
        </a:p>
      </dgm:t>
    </dgm:pt>
    <dgm:pt modelId="{B099CD63-0BB6-4947-9516-06D82BCA8F94}" type="parTrans" cxnId="{D3FDA5F3-614E-42AC-81BC-EC9BD4B5BA96}">
      <dgm:prSet/>
      <dgm:spPr/>
      <dgm:t>
        <a:bodyPr/>
        <a:lstStyle/>
        <a:p>
          <a:endParaRPr lang="en-US"/>
        </a:p>
      </dgm:t>
    </dgm:pt>
    <dgm:pt modelId="{F1BF15F5-DAC6-409E-BB16-833A121C3656}" type="sibTrans" cxnId="{D3FDA5F3-614E-42AC-81BC-EC9BD4B5BA96}">
      <dgm:prSet/>
      <dgm:spPr/>
      <dgm:t>
        <a:bodyPr/>
        <a:lstStyle/>
        <a:p>
          <a:endParaRPr lang="en-US"/>
        </a:p>
      </dgm:t>
    </dgm:pt>
    <dgm:pt modelId="{D7B4F7EB-0F57-4225-BDC4-96AA4A2B8EAB}">
      <dgm:prSet/>
      <dgm:spPr/>
      <dgm:t>
        <a:bodyPr/>
        <a:lstStyle/>
        <a:p>
          <a:r>
            <a:rPr lang="en-US"/>
            <a:t>Students will demonstrate an understanding of the 10 Commandments by being able to tell them to family or friends.</a:t>
          </a:r>
        </a:p>
      </dgm:t>
    </dgm:pt>
    <dgm:pt modelId="{7A48FDC7-3941-4113-B568-8E6A3D0EBFB1}" type="parTrans" cxnId="{7286CE87-E36E-4091-A334-C6CF81B31444}">
      <dgm:prSet/>
      <dgm:spPr/>
      <dgm:t>
        <a:bodyPr/>
        <a:lstStyle/>
        <a:p>
          <a:endParaRPr lang="en-US"/>
        </a:p>
      </dgm:t>
    </dgm:pt>
    <dgm:pt modelId="{899CA3C4-6B61-4897-913E-30265247E1DF}" type="sibTrans" cxnId="{7286CE87-E36E-4091-A334-C6CF81B31444}">
      <dgm:prSet/>
      <dgm:spPr/>
      <dgm:t>
        <a:bodyPr/>
        <a:lstStyle/>
        <a:p>
          <a:endParaRPr lang="en-US"/>
        </a:p>
      </dgm:t>
    </dgm:pt>
    <dgm:pt modelId="{8C41F266-C0DF-493E-88EF-9DF23C3BFF02}" type="pres">
      <dgm:prSet presAssocID="{E402BB5E-A1C8-474D-8E67-B71F1C4EB5C6}" presName="linear" presStyleCnt="0">
        <dgm:presLayoutVars>
          <dgm:animLvl val="lvl"/>
          <dgm:resizeHandles val="exact"/>
        </dgm:presLayoutVars>
      </dgm:prSet>
      <dgm:spPr/>
    </dgm:pt>
    <dgm:pt modelId="{70C0CE7F-311D-47FE-966B-2C718F196EA0}" type="pres">
      <dgm:prSet presAssocID="{96E8C880-043D-459E-8034-3796C4E8ABD0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F34F5F75-1FB4-43AB-A92D-B60EA2B60FB3}" type="pres">
      <dgm:prSet presAssocID="{96E8C880-043D-459E-8034-3796C4E8ABD0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55ECF622-FE9C-4237-A0F8-1429D33E85CD}" type="presOf" srcId="{96E8C880-043D-459E-8034-3796C4E8ABD0}" destId="{70C0CE7F-311D-47FE-966B-2C718F196EA0}" srcOrd="0" destOrd="0" presId="urn:microsoft.com/office/officeart/2005/8/layout/vList2"/>
    <dgm:cxn modelId="{7286CE87-E36E-4091-A334-C6CF81B31444}" srcId="{96E8C880-043D-459E-8034-3796C4E8ABD0}" destId="{D7B4F7EB-0F57-4225-BDC4-96AA4A2B8EAB}" srcOrd="0" destOrd="0" parTransId="{7A48FDC7-3941-4113-B568-8E6A3D0EBFB1}" sibTransId="{899CA3C4-6B61-4897-913E-30265247E1DF}"/>
    <dgm:cxn modelId="{39A6D6EF-78FA-4748-B5C2-1F4958EB31C9}" type="presOf" srcId="{E402BB5E-A1C8-474D-8E67-B71F1C4EB5C6}" destId="{8C41F266-C0DF-493E-88EF-9DF23C3BFF02}" srcOrd="0" destOrd="0" presId="urn:microsoft.com/office/officeart/2005/8/layout/vList2"/>
    <dgm:cxn modelId="{D3FDA5F3-614E-42AC-81BC-EC9BD4B5BA96}" srcId="{E402BB5E-A1C8-474D-8E67-B71F1C4EB5C6}" destId="{96E8C880-043D-459E-8034-3796C4E8ABD0}" srcOrd="0" destOrd="0" parTransId="{B099CD63-0BB6-4947-9516-06D82BCA8F94}" sibTransId="{F1BF15F5-DAC6-409E-BB16-833A121C3656}"/>
    <dgm:cxn modelId="{6F6D7AF9-DFCB-4626-B95D-D1553192EB07}" type="presOf" srcId="{D7B4F7EB-0F57-4225-BDC4-96AA4A2B8EAB}" destId="{F34F5F75-1FB4-43AB-A92D-B60EA2B60FB3}" srcOrd="0" destOrd="0" presId="urn:microsoft.com/office/officeart/2005/8/layout/vList2"/>
    <dgm:cxn modelId="{E07ACE62-5452-4706-9EC9-EFFA1881B6C9}" type="presParOf" srcId="{8C41F266-C0DF-493E-88EF-9DF23C3BFF02}" destId="{70C0CE7F-311D-47FE-966B-2C718F196EA0}" srcOrd="0" destOrd="0" presId="urn:microsoft.com/office/officeart/2005/8/layout/vList2"/>
    <dgm:cxn modelId="{8220750E-70D6-4A43-9E6D-5B010045147C}" type="presParOf" srcId="{8C41F266-C0DF-493E-88EF-9DF23C3BFF02}" destId="{F34F5F75-1FB4-43AB-A92D-B60EA2B60FB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3E848E-E1A6-451C-B20A-8FE0AD7AF9E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3225B5B-66FB-43D0-879C-A3B4F9961C4B}">
      <dgm:prSet/>
      <dgm:spPr/>
      <dgm:t>
        <a:bodyPr/>
        <a:lstStyle/>
        <a:p>
          <a:r>
            <a:rPr lang="en-US"/>
            <a:t>Commandments are rules that God has given us to follow. </a:t>
          </a:r>
        </a:p>
      </dgm:t>
    </dgm:pt>
    <dgm:pt modelId="{F98BFC25-0680-41ED-BFFA-DD167EA44DF8}" type="parTrans" cxnId="{2980CDCA-F458-4CC8-8E5E-18F59976DB94}">
      <dgm:prSet/>
      <dgm:spPr/>
      <dgm:t>
        <a:bodyPr/>
        <a:lstStyle/>
        <a:p>
          <a:endParaRPr lang="en-US"/>
        </a:p>
      </dgm:t>
    </dgm:pt>
    <dgm:pt modelId="{3A08B00F-58F1-456B-BE65-76A7007F9561}" type="sibTrans" cxnId="{2980CDCA-F458-4CC8-8E5E-18F59976DB94}">
      <dgm:prSet/>
      <dgm:spPr/>
      <dgm:t>
        <a:bodyPr/>
        <a:lstStyle/>
        <a:p>
          <a:endParaRPr lang="en-US"/>
        </a:p>
      </dgm:t>
    </dgm:pt>
    <dgm:pt modelId="{1E1B278C-F605-4094-9F52-4E8BCFFE1298}">
      <dgm:prSet/>
      <dgm:spPr/>
      <dgm:t>
        <a:bodyPr/>
        <a:lstStyle/>
        <a:p>
          <a:r>
            <a:rPr lang="en-US"/>
            <a:t>Obeying commandments does not earn</a:t>
          </a:r>
        </a:p>
      </dgm:t>
    </dgm:pt>
    <dgm:pt modelId="{24CABA78-CDC4-4A73-B987-647A92CD2324}" type="parTrans" cxnId="{6BB6DF09-C87A-4CBA-A1A1-BA0544D16958}">
      <dgm:prSet/>
      <dgm:spPr/>
      <dgm:t>
        <a:bodyPr/>
        <a:lstStyle/>
        <a:p>
          <a:endParaRPr lang="en-US"/>
        </a:p>
      </dgm:t>
    </dgm:pt>
    <dgm:pt modelId="{FE59058D-78F3-4912-9C73-8AE3227BEE39}" type="sibTrans" cxnId="{6BB6DF09-C87A-4CBA-A1A1-BA0544D16958}">
      <dgm:prSet/>
      <dgm:spPr/>
      <dgm:t>
        <a:bodyPr/>
        <a:lstStyle/>
        <a:p>
          <a:endParaRPr lang="en-US"/>
        </a:p>
      </dgm:t>
    </dgm:pt>
    <dgm:pt modelId="{F7967C54-CCED-4936-9AB9-EFC289BA7CD9}">
      <dgm:prSet/>
      <dgm:spPr/>
      <dgm:t>
        <a:bodyPr/>
        <a:lstStyle/>
        <a:p>
          <a:r>
            <a:rPr lang="en-US"/>
            <a:t>our way to heaven, but it pleases God. </a:t>
          </a:r>
        </a:p>
      </dgm:t>
    </dgm:pt>
    <dgm:pt modelId="{B61613E9-A2CA-4095-AC90-26F8CF0CBCC0}" type="parTrans" cxnId="{EC5259EA-01E9-4D3F-823A-E4403514E487}">
      <dgm:prSet/>
      <dgm:spPr/>
      <dgm:t>
        <a:bodyPr/>
        <a:lstStyle/>
        <a:p>
          <a:endParaRPr lang="en-US"/>
        </a:p>
      </dgm:t>
    </dgm:pt>
    <dgm:pt modelId="{52B4DF3C-7419-4F5C-941B-AFBC76B09980}" type="sibTrans" cxnId="{EC5259EA-01E9-4D3F-823A-E4403514E487}">
      <dgm:prSet/>
      <dgm:spPr/>
      <dgm:t>
        <a:bodyPr/>
        <a:lstStyle/>
        <a:p>
          <a:endParaRPr lang="en-US"/>
        </a:p>
      </dgm:t>
    </dgm:pt>
    <dgm:pt modelId="{07D9935D-3BEE-4AC8-A7D1-77F2F8AEB030}">
      <dgm:prSet/>
      <dgm:spPr/>
      <dgm:t>
        <a:bodyPr/>
        <a:lstStyle/>
        <a:p>
          <a:r>
            <a:rPr lang="en-US"/>
            <a:t>God gave the ten commandments to Moses.</a:t>
          </a:r>
        </a:p>
      </dgm:t>
    </dgm:pt>
    <dgm:pt modelId="{659F119A-C0AB-49C2-BDBC-6A78909D0FF0}" type="parTrans" cxnId="{50241696-2B33-43B4-B85D-3AC4F4530C08}">
      <dgm:prSet/>
      <dgm:spPr/>
      <dgm:t>
        <a:bodyPr/>
        <a:lstStyle/>
        <a:p>
          <a:endParaRPr lang="en-US"/>
        </a:p>
      </dgm:t>
    </dgm:pt>
    <dgm:pt modelId="{0FCCF55B-6ED9-4DD6-8BAE-2C3450628EBD}" type="sibTrans" cxnId="{50241696-2B33-43B4-B85D-3AC4F4530C08}">
      <dgm:prSet/>
      <dgm:spPr/>
      <dgm:t>
        <a:bodyPr/>
        <a:lstStyle/>
        <a:p>
          <a:endParaRPr lang="en-US"/>
        </a:p>
      </dgm:t>
    </dgm:pt>
    <dgm:pt modelId="{C30022F7-3A36-4B83-8D61-7067619F24F3}">
      <dgm:prSet/>
      <dgm:spPr/>
      <dgm:t>
        <a:bodyPr/>
        <a:lstStyle/>
        <a:p>
          <a:r>
            <a:rPr lang="en-US"/>
            <a:t>Jesus gave us two important commandments. </a:t>
          </a:r>
        </a:p>
      </dgm:t>
    </dgm:pt>
    <dgm:pt modelId="{AC46E156-A168-4C30-813F-DFFA38A54B8B}" type="parTrans" cxnId="{30D2971E-A74A-4DCE-A466-729EDD675F71}">
      <dgm:prSet/>
      <dgm:spPr/>
      <dgm:t>
        <a:bodyPr/>
        <a:lstStyle/>
        <a:p>
          <a:endParaRPr lang="en-US"/>
        </a:p>
      </dgm:t>
    </dgm:pt>
    <dgm:pt modelId="{BBF0F730-F121-4099-AFBF-B555B57DD775}" type="sibTrans" cxnId="{30D2971E-A74A-4DCE-A466-729EDD675F71}">
      <dgm:prSet/>
      <dgm:spPr/>
      <dgm:t>
        <a:bodyPr/>
        <a:lstStyle/>
        <a:p>
          <a:endParaRPr lang="en-US"/>
        </a:p>
      </dgm:t>
    </dgm:pt>
    <dgm:pt modelId="{125204B7-75B3-4A88-BD1E-016E34A2BE94}" type="pres">
      <dgm:prSet presAssocID="{EA3E848E-E1A6-451C-B20A-8FE0AD7AF9EC}" presName="linear" presStyleCnt="0">
        <dgm:presLayoutVars>
          <dgm:animLvl val="lvl"/>
          <dgm:resizeHandles val="exact"/>
        </dgm:presLayoutVars>
      </dgm:prSet>
      <dgm:spPr/>
    </dgm:pt>
    <dgm:pt modelId="{0E74D913-EA43-4BE5-B0EC-B7D4AD1F7A41}" type="pres">
      <dgm:prSet presAssocID="{03225B5B-66FB-43D0-879C-A3B4F9961C4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22B65C3-600F-4D7F-91EB-A8E44C81F29D}" type="pres">
      <dgm:prSet presAssocID="{3A08B00F-58F1-456B-BE65-76A7007F9561}" presName="spacer" presStyleCnt="0"/>
      <dgm:spPr/>
    </dgm:pt>
    <dgm:pt modelId="{1D9E45C8-D9AF-4560-A4A7-4404EA832851}" type="pres">
      <dgm:prSet presAssocID="{1E1B278C-F605-4094-9F52-4E8BCFFE129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C8F62C6-E5B7-4BF0-B3F9-D3098F54535A}" type="pres">
      <dgm:prSet presAssocID="{FE59058D-78F3-4912-9C73-8AE3227BEE39}" presName="spacer" presStyleCnt="0"/>
      <dgm:spPr/>
    </dgm:pt>
    <dgm:pt modelId="{FEDEF6A8-029E-4FDA-807E-2158F206740E}" type="pres">
      <dgm:prSet presAssocID="{F7967C54-CCED-4936-9AB9-EFC289BA7CD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DB5CBD3-7F53-4248-BBE9-5C671E2BA352}" type="pres">
      <dgm:prSet presAssocID="{F7967C54-CCED-4936-9AB9-EFC289BA7CD9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BB6DF09-C87A-4CBA-A1A1-BA0544D16958}" srcId="{EA3E848E-E1A6-451C-B20A-8FE0AD7AF9EC}" destId="{1E1B278C-F605-4094-9F52-4E8BCFFE1298}" srcOrd="1" destOrd="0" parTransId="{24CABA78-CDC4-4A73-B987-647A92CD2324}" sibTransId="{FE59058D-78F3-4912-9C73-8AE3227BEE39}"/>
    <dgm:cxn modelId="{60DB2C1A-D4BB-422F-A370-522A69EE369A}" type="presOf" srcId="{1E1B278C-F605-4094-9F52-4E8BCFFE1298}" destId="{1D9E45C8-D9AF-4560-A4A7-4404EA832851}" srcOrd="0" destOrd="0" presId="urn:microsoft.com/office/officeart/2005/8/layout/vList2"/>
    <dgm:cxn modelId="{30D2971E-A74A-4DCE-A466-729EDD675F71}" srcId="{F7967C54-CCED-4936-9AB9-EFC289BA7CD9}" destId="{C30022F7-3A36-4B83-8D61-7067619F24F3}" srcOrd="1" destOrd="0" parTransId="{AC46E156-A168-4C30-813F-DFFA38A54B8B}" sibTransId="{BBF0F730-F121-4099-AFBF-B555B57DD775}"/>
    <dgm:cxn modelId="{B45E4780-C80C-46BA-B3E1-7A2FB0C9CB74}" type="presOf" srcId="{07D9935D-3BEE-4AC8-A7D1-77F2F8AEB030}" destId="{FDB5CBD3-7F53-4248-BBE9-5C671E2BA352}" srcOrd="0" destOrd="0" presId="urn:microsoft.com/office/officeart/2005/8/layout/vList2"/>
    <dgm:cxn modelId="{50241696-2B33-43B4-B85D-3AC4F4530C08}" srcId="{F7967C54-CCED-4936-9AB9-EFC289BA7CD9}" destId="{07D9935D-3BEE-4AC8-A7D1-77F2F8AEB030}" srcOrd="0" destOrd="0" parTransId="{659F119A-C0AB-49C2-BDBC-6A78909D0FF0}" sibTransId="{0FCCF55B-6ED9-4DD6-8BAE-2C3450628EBD}"/>
    <dgm:cxn modelId="{5300E5B6-C664-4E15-A122-DA975F833F97}" type="presOf" srcId="{03225B5B-66FB-43D0-879C-A3B4F9961C4B}" destId="{0E74D913-EA43-4BE5-B0EC-B7D4AD1F7A41}" srcOrd="0" destOrd="0" presId="urn:microsoft.com/office/officeart/2005/8/layout/vList2"/>
    <dgm:cxn modelId="{65886AB8-0315-47BC-9630-A3B5224F033E}" type="presOf" srcId="{EA3E848E-E1A6-451C-B20A-8FE0AD7AF9EC}" destId="{125204B7-75B3-4A88-BD1E-016E34A2BE94}" srcOrd="0" destOrd="0" presId="urn:microsoft.com/office/officeart/2005/8/layout/vList2"/>
    <dgm:cxn modelId="{2980CDCA-F458-4CC8-8E5E-18F59976DB94}" srcId="{EA3E848E-E1A6-451C-B20A-8FE0AD7AF9EC}" destId="{03225B5B-66FB-43D0-879C-A3B4F9961C4B}" srcOrd="0" destOrd="0" parTransId="{F98BFC25-0680-41ED-BFFA-DD167EA44DF8}" sibTransId="{3A08B00F-58F1-456B-BE65-76A7007F9561}"/>
    <dgm:cxn modelId="{EFED24D4-0841-4113-A96B-A0AA3D83DD57}" type="presOf" srcId="{F7967C54-CCED-4936-9AB9-EFC289BA7CD9}" destId="{FEDEF6A8-029E-4FDA-807E-2158F206740E}" srcOrd="0" destOrd="0" presId="urn:microsoft.com/office/officeart/2005/8/layout/vList2"/>
    <dgm:cxn modelId="{07F7E4D6-6ED3-4609-9F1B-CEC869064F07}" type="presOf" srcId="{C30022F7-3A36-4B83-8D61-7067619F24F3}" destId="{FDB5CBD3-7F53-4248-BBE9-5C671E2BA352}" srcOrd="0" destOrd="1" presId="urn:microsoft.com/office/officeart/2005/8/layout/vList2"/>
    <dgm:cxn modelId="{EC5259EA-01E9-4D3F-823A-E4403514E487}" srcId="{EA3E848E-E1A6-451C-B20A-8FE0AD7AF9EC}" destId="{F7967C54-CCED-4936-9AB9-EFC289BA7CD9}" srcOrd="2" destOrd="0" parTransId="{B61613E9-A2CA-4095-AC90-26F8CF0CBCC0}" sibTransId="{52B4DF3C-7419-4F5C-941B-AFBC76B09980}"/>
    <dgm:cxn modelId="{7C542A98-2D64-4E73-B898-0CBF39DEDDE0}" type="presParOf" srcId="{125204B7-75B3-4A88-BD1E-016E34A2BE94}" destId="{0E74D913-EA43-4BE5-B0EC-B7D4AD1F7A41}" srcOrd="0" destOrd="0" presId="urn:microsoft.com/office/officeart/2005/8/layout/vList2"/>
    <dgm:cxn modelId="{C0E862FD-DF81-4431-BE2B-352AA35FADD0}" type="presParOf" srcId="{125204B7-75B3-4A88-BD1E-016E34A2BE94}" destId="{322B65C3-600F-4D7F-91EB-A8E44C81F29D}" srcOrd="1" destOrd="0" presId="urn:microsoft.com/office/officeart/2005/8/layout/vList2"/>
    <dgm:cxn modelId="{7C0414A1-816C-409A-938E-B0F0FC7DF90E}" type="presParOf" srcId="{125204B7-75B3-4A88-BD1E-016E34A2BE94}" destId="{1D9E45C8-D9AF-4560-A4A7-4404EA832851}" srcOrd="2" destOrd="0" presId="urn:microsoft.com/office/officeart/2005/8/layout/vList2"/>
    <dgm:cxn modelId="{5BA6E16D-B7DB-4180-94C0-1F5A83E246BE}" type="presParOf" srcId="{125204B7-75B3-4A88-BD1E-016E34A2BE94}" destId="{5C8F62C6-E5B7-4BF0-B3F9-D3098F54535A}" srcOrd="3" destOrd="0" presId="urn:microsoft.com/office/officeart/2005/8/layout/vList2"/>
    <dgm:cxn modelId="{ACB34892-43EF-42C1-955F-3C507BFE0A9D}" type="presParOf" srcId="{125204B7-75B3-4A88-BD1E-016E34A2BE94}" destId="{FEDEF6A8-029E-4FDA-807E-2158F206740E}" srcOrd="4" destOrd="0" presId="urn:microsoft.com/office/officeart/2005/8/layout/vList2"/>
    <dgm:cxn modelId="{3AA39B24-6A5A-43E3-8E77-3844D4941ACB}" type="presParOf" srcId="{125204B7-75B3-4A88-BD1E-016E34A2BE94}" destId="{FDB5CBD3-7F53-4248-BBE9-5C671E2BA352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C0CE0D-ABCC-47A9-913A-975B1EB0697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C18F5D3-C9A8-4D0E-ACFE-EF11218069EC}">
      <dgm:prSet/>
      <dgm:spPr/>
      <dgm:t>
        <a:bodyPr/>
        <a:lstStyle/>
        <a:p>
          <a:r>
            <a:rPr lang="en-US"/>
            <a:t>Jesus’ First Commandment (Loving God)</a:t>
          </a:r>
        </a:p>
      </dgm:t>
    </dgm:pt>
    <dgm:pt modelId="{7499D0FA-F7C6-4968-8684-244EE9906BCD}" type="parTrans" cxnId="{1427487F-BE0B-406B-8F72-F0169D3D8D58}">
      <dgm:prSet/>
      <dgm:spPr/>
      <dgm:t>
        <a:bodyPr/>
        <a:lstStyle/>
        <a:p>
          <a:endParaRPr lang="en-US"/>
        </a:p>
      </dgm:t>
    </dgm:pt>
    <dgm:pt modelId="{A8E9B775-6998-4980-8CCF-5341C817791C}" type="sibTrans" cxnId="{1427487F-BE0B-406B-8F72-F0169D3D8D58}">
      <dgm:prSet/>
      <dgm:spPr/>
      <dgm:t>
        <a:bodyPr/>
        <a:lstStyle/>
        <a:p>
          <a:endParaRPr lang="en-US"/>
        </a:p>
      </dgm:t>
    </dgm:pt>
    <dgm:pt modelId="{7AFC34BC-F809-4DBD-8B67-F692958A2467}">
      <dgm:prSet/>
      <dgm:spPr/>
      <dgm:t>
        <a:bodyPr/>
        <a:lstStyle/>
        <a:p>
          <a:r>
            <a:rPr lang="en-US"/>
            <a:t>Love the Lord your God with all your heart, </a:t>
          </a:r>
        </a:p>
      </dgm:t>
    </dgm:pt>
    <dgm:pt modelId="{77D65482-7E28-4DD2-9642-8C2D24463B8D}" type="parTrans" cxnId="{D7294857-E7B0-4CD8-B8E0-A26D0860EC42}">
      <dgm:prSet/>
      <dgm:spPr/>
      <dgm:t>
        <a:bodyPr/>
        <a:lstStyle/>
        <a:p>
          <a:endParaRPr lang="en-US"/>
        </a:p>
      </dgm:t>
    </dgm:pt>
    <dgm:pt modelId="{EFE79CE3-1993-44D9-A8B0-D6C545E80696}" type="sibTrans" cxnId="{D7294857-E7B0-4CD8-B8E0-A26D0860EC42}">
      <dgm:prSet/>
      <dgm:spPr/>
      <dgm:t>
        <a:bodyPr/>
        <a:lstStyle/>
        <a:p>
          <a:endParaRPr lang="en-US"/>
        </a:p>
      </dgm:t>
    </dgm:pt>
    <dgm:pt modelId="{89B5FEF2-062B-4AED-A9D0-E7EE94A93B6A}">
      <dgm:prSet/>
      <dgm:spPr/>
      <dgm:t>
        <a:bodyPr/>
        <a:lstStyle/>
        <a:p>
          <a:r>
            <a:rPr lang="en-US"/>
            <a:t>with all your soul, </a:t>
          </a:r>
        </a:p>
      </dgm:t>
    </dgm:pt>
    <dgm:pt modelId="{3FA30F6E-E496-4DBE-ADA2-50A4ADC135A1}" type="parTrans" cxnId="{D03CF377-9253-4EBF-A1C2-2622D1C327F4}">
      <dgm:prSet/>
      <dgm:spPr/>
      <dgm:t>
        <a:bodyPr/>
        <a:lstStyle/>
        <a:p>
          <a:endParaRPr lang="en-US"/>
        </a:p>
      </dgm:t>
    </dgm:pt>
    <dgm:pt modelId="{ED96720D-3901-46D0-9634-C8D6B295CEED}" type="sibTrans" cxnId="{D03CF377-9253-4EBF-A1C2-2622D1C327F4}">
      <dgm:prSet/>
      <dgm:spPr/>
      <dgm:t>
        <a:bodyPr/>
        <a:lstStyle/>
        <a:p>
          <a:endParaRPr lang="en-US"/>
        </a:p>
      </dgm:t>
    </dgm:pt>
    <dgm:pt modelId="{2B3630F6-BB56-4CEB-8D02-807FB0071779}">
      <dgm:prSet/>
      <dgm:spPr/>
      <dgm:t>
        <a:bodyPr/>
        <a:lstStyle/>
        <a:p>
          <a:r>
            <a:rPr lang="en-US"/>
            <a:t>with all your mind. </a:t>
          </a:r>
        </a:p>
      </dgm:t>
    </dgm:pt>
    <dgm:pt modelId="{A65E9E2A-9839-4F4C-BD6A-E77F3C2BBB27}" type="parTrans" cxnId="{A3244007-7591-4798-88B8-853BC53A7DFC}">
      <dgm:prSet/>
      <dgm:spPr/>
      <dgm:t>
        <a:bodyPr/>
        <a:lstStyle/>
        <a:p>
          <a:endParaRPr lang="en-US"/>
        </a:p>
      </dgm:t>
    </dgm:pt>
    <dgm:pt modelId="{D44DCB6F-1C64-4EB2-B2FA-29B1BA5D5683}" type="sibTrans" cxnId="{A3244007-7591-4798-88B8-853BC53A7DFC}">
      <dgm:prSet/>
      <dgm:spPr/>
      <dgm:t>
        <a:bodyPr/>
        <a:lstStyle/>
        <a:p>
          <a:endParaRPr lang="en-US"/>
        </a:p>
      </dgm:t>
    </dgm:pt>
    <dgm:pt modelId="{8888E489-E9F3-4245-91A8-53FE16C30936}">
      <dgm:prSet/>
      <dgm:spPr/>
      <dgm:t>
        <a:bodyPr/>
        <a:lstStyle/>
        <a:p>
          <a:r>
            <a:rPr lang="en-US"/>
            <a:t>Matthew 22:37</a:t>
          </a:r>
        </a:p>
      </dgm:t>
    </dgm:pt>
    <dgm:pt modelId="{1D53EF79-B2CC-46D2-9914-2E64F8F9DD92}" type="parTrans" cxnId="{3A6F2388-E98C-40E0-90A7-C115D33CFC81}">
      <dgm:prSet/>
      <dgm:spPr/>
      <dgm:t>
        <a:bodyPr/>
        <a:lstStyle/>
        <a:p>
          <a:endParaRPr lang="en-US"/>
        </a:p>
      </dgm:t>
    </dgm:pt>
    <dgm:pt modelId="{624C711D-DA04-4921-8DFF-21F64E9AD307}" type="sibTrans" cxnId="{3A6F2388-E98C-40E0-90A7-C115D33CFC81}">
      <dgm:prSet/>
      <dgm:spPr/>
      <dgm:t>
        <a:bodyPr/>
        <a:lstStyle/>
        <a:p>
          <a:endParaRPr lang="en-US"/>
        </a:p>
      </dgm:t>
    </dgm:pt>
    <dgm:pt modelId="{100EC2F9-11AE-4072-874E-DFF2BD1F112F}" type="pres">
      <dgm:prSet presAssocID="{7BC0CE0D-ABCC-47A9-913A-975B1EB0697A}" presName="linear" presStyleCnt="0">
        <dgm:presLayoutVars>
          <dgm:animLvl val="lvl"/>
          <dgm:resizeHandles val="exact"/>
        </dgm:presLayoutVars>
      </dgm:prSet>
      <dgm:spPr/>
    </dgm:pt>
    <dgm:pt modelId="{FE01621D-A45F-4081-AA3C-5B0DD37DB2ED}" type="pres">
      <dgm:prSet presAssocID="{1C18F5D3-C9A8-4D0E-ACFE-EF11218069E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AABC21F-9B5C-4966-AE07-E79960A5171E}" type="pres">
      <dgm:prSet presAssocID="{A8E9B775-6998-4980-8CCF-5341C817791C}" presName="spacer" presStyleCnt="0"/>
      <dgm:spPr/>
    </dgm:pt>
    <dgm:pt modelId="{7CFFE01B-36B5-43BE-AE33-FD4207D7598C}" type="pres">
      <dgm:prSet presAssocID="{7AFC34BC-F809-4DBD-8B67-F692958A246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828F0C2-F4ED-48C5-8082-31D1EAC325A7}" type="pres">
      <dgm:prSet presAssocID="{EFE79CE3-1993-44D9-A8B0-D6C545E80696}" presName="spacer" presStyleCnt="0"/>
      <dgm:spPr/>
    </dgm:pt>
    <dgm:pt modelId="{D9F85302-219D-4867-B9BF-0189CD133000}" type="pres">
      <dgm:prSet presAssocID="{89B5FEF2-062B-4AED-A9D0-E7EE94A93B6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C62BBDC-4B78-4691-81A6-B130A25A4035}" type="pres">
      <dgm:prSet presAssocID="{ED96720D-3901-46D0-9634-C8D6B295CEED}" presName="spacer" presStyleCnt="0"/>
      <dgm:spPr/>
    </dgm:pt>
    <dgm:pt modelId="{4B893197-E871-4B25-8AEA-00502E99D888}" type="pres">
      <dgm:prSet presAssocID="{2B3630F6-BB56-4CEB-8D02-807FB007177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CA4E999-9400-4E43-BBEC-F99EAD7BB3CB}" type="pres">
      <dgm:prSet presAssocID="{D44DCB6F-1C64-4EB2-B2FA-29B1BA5D5683}" presName="spacer" presStyleCnt="0"/>
      <dgm:spPr/>
    </dgm:pt>
    <dgm:pt modelId="{EC705F5E-7977-4DD1-96F9-135E9361B469}" type="pres">
      <dgm:prSet presAssocID="{8888E489-E9F3-4245-91A8-53FE16C30936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3244007-7591-4798-88B8-853BC53A7DFC}" srcId="{7BC0CE0D-ABCC-47A9-913A-975B1EB0697A}" destId="{2B3630F6-BB56-4CEB-8D02-807FB0071779}" srcOrd="3" destOrd="0" parTransId="{A65E9E2A-9839-4F4C-BD6A-E77F3C2BBB27}" sibTransId="{D44DCB6F-1C64-4EB2-B2FA-29B1BA5D5683}"/>
    <dgm:cxn modelId="{F3EDA30D-621B-463B-843A-FE2FBDA6C515}" type="presOf" srcId="{89B5FEF2-062B-4AED-A9D0-E7EE94A93B6A}" destId="{D9F85302-219D-4867-B9BF-0189CD133000}" srcOrd="0" destOrd="0" presId="urn:microsoft.com/office/officeart/2005/8/layout/vList2"/>
    <dgm:cxn modelId="{FC172E5F-66A5-4897-A69D-79EEDF50663C}" type="presOf" srcId="{1C18F5D3-C9A8-4D0E-ACFE-EF11218069EC}" destId="{FE01621D-A45F-4081-AA3C-5B0DD37DB2ED}" srcOrd="0" destOrd="0" presId="urn:microsoft.com/office/officeart/2005/8/layout/vList2"/>
    <dgm:cxn modelId="{D7294857-E7B0-4CD8-B8E0-A26D0860EC42}" srcId="{7BC0CE0D-ABCC-47A9-913A-975B1EB0697A}" destId="{7AFC34BC-F809-4DBD-8B67-F692958A2467}" srcOrd="1" destOrd="0" parTransId="{77D65482-7E28-4DD2-9642-8C2D24463B8D}" sibTransId="{EFE79CE3-1993-44D9-A8B0-D6C545E80696}"/>
    <dgm:cxn modelId="{D03CF377-9253-4EBF-A1C2-2622D1C327F4}" srcId="{7BC0CE0D-ABCC-47A9-913A-975B1EB0697A}" destId="{89B5FEF2-062B-4AED-A9D0-E7EE94A93B6A}" srcOrd="2" destOrd="0" parTransId="{3FA30F6E-E496-4DBE-ADA2-50A4ADC135A1}" sibTransId="{ED96720D-3901-46D0-9634-C8D6B295CEED}"/>
    <dgm:cxn modelId="{1427487F-BE0B-406B-8F72-F0169D3D8D58}" srcId="{7BC0CE0D-ABCC-47A9-913A-975B1EB0697A}" destId="{1C18F5D3-C9A8-4D0E-ACFE-EF11218069EC}" srcOrd="0" destOrd="0" parTransId="{7499D0FA-F7C6-4968-8684-244EE9906BCD}" sibTransId="{A8E9B775-6998-4980-8CCF-5341C817791C}"/>
    <dgm:cxn modelId="{3A6F2388-E98C-40E0-90A7-C115D33CFC81}" srcId="{7BC0CE0D-ABCC-47A9-913A-975B1EB0697A}" destId="{8888E489-E9F3-4245-91A8-53FE16C30936}" srcOrd="4" destOrd="0" parTransId="{1D53EF79-B2CC-46D2-9914-2E64F8F9DD92}" sibTransId="{624C711D-DA04-4921-8DFF-21F64E9AD307}"/>
    <dgm:cxn modelId="{59F7829F-A56A-40D4-B6FA-5EBF8CCFE9D9}" type="presOf" srcId="{7AFC34BC-F809-4DBD-8B67-F692958A2467}" destId="{7CFFE01B-36B5-43BE-AE33-FD4207D7598C}" srcOrd="0" destOrd="0" presId="urn:microsoft.com/office/officeart/2005/8/layout/vList2"/>
    <dgm:cxn modelId="{A9BD51BB-0E66-4C4E-9A97-5F9C9E36AA63}" type="presOf" srcId="{8888E489-E9F3-4245-91A8-53FE16C30936}" destId="{EC705F5E-7977-4DD1-96F9-135E9361B469}" srcOrd="0" destOrd="0" presId="urn:microsoft.com/office/officeart/2005/8/layout/vList2"/>
    <dgm:cxn modelId="{3F3FC3BC-A972-4254-9B38-3E43AE873753}" type="presOf" srcId="{7BC0CE0D-ABCC-47A9-913A-975B1EB0697A}" destId="{100EC2F9-11AE-4072-874E-DFF2BD1F112F}" srcOrd="0" destOrd="0" presId="urn:microsoft.com/office/officeart/2005/8/layout/vList2"/>
    <dgm:cxn modelId="{337BBDCC-5A5F-4919-BEE5-3AC57A3EE18E}" type="presOf" srcId="{2B3630F6-BB56-4CEB-8D02-807FB0071779}" destId="{4B893197-E871-4B25-8AEA-00502E99D888}" srcOrd="0" destOrd="0" presId="urn:microsoft.com/office/officeart/2005/8/layout/vList2"/>
    <dgm:cxn modelId="{2451CD4C-A4A9-442B-B898-362B9C801201}" type="presParOf" srcId="{100EC2F9-11AE-4072-874E-DFF2BD1F112F}" destId="{FE01621D-A45F-4081-AA3C-5B0DD37DB2ED}" srcOrd="0" destOrd="0" presId="urn:microsoft.com/office/officeart/2005/8/layout/vList2"/>
    <dgm:cxn modelId="{133AA420-7869-4FAF-971D-83235ED9518B}" type="presParOf" srcId="{100EC2F9-11AE-4072-874E-DFF2BD1F112F}" destId="{EAABC21F-9B5C-4966-AE07-E79960A5171E}" srcOrd="1" destOrd="0" presId="urn:microsoft.com/office/officeart/2005/8/layout/vList2"/>
    <dgm:cxn modelId="{2FACE080-6FA3-4016-AF52-7BC07A9A1549}" type="presParOf" srcId="{100EC2F9-11AE-4072-874E-DFF2BD1F112F}" destId="{7CFFE01B-36B5-43BE-AE33-FD4207D7598C}" srcOrd="2" destOrd="0" presId="urn:microsoft.com/office/officeart/2005/8/layout/vList2"/>
    <dgm:cxn modelId="{2BFD4DEC-1177-4AB0-83EA-D5500EF36AB3}" type="presParOf" srcId="{100EC2F9-11AE-4072-874E-DFF2BD1F112F}" destId="{8828F0C2-F4ED-48C5-8082-31D1EAC325A7}" srcOrd="3" destOrd="0" presId="urn:microsoft.com/office/officeart/2005/8/layout/vList2"/>
    <dgm:cxn modelId="{D71F5FA7-CD4F-4DE3-90CD-52849C0FEB78}" type="presParOf" srcId="{100EC2F9-11AE-4072-874E-DFF2BD1F112F}" destId="{D9F85302-219D-4867-B9BF-0189CD133000}" srcOrd="4" destOrd="0" presId="urn:microsoft.com/office/officeart/2005/8/layout/vList2"/>
    <dgm:cxn modelId="{69C91465-9421-4D3A-9099-6B798E16DA2C}" type="presParOf" srcId="{100EC2F9-11AE-4072-874E-DFF2BD1F112F}" destId="{EC62BBDC-4B78-4691-81A6-B130A25A4035}" srcOrd="5" destOrd="0" presId="urn:microsoft.com/office/officeart/2005/8/layout/vList2"/>
    <dgm:cxn modelId="{69DEDA6F-2E72-4EBF-BBEC-C0E6110AE87D}" type="presParOf" srcId="{100EC2F9-11AE-4072-874E-DFF2BD1F112F}" destId="{4B893197-E871-4B25-8AEA-00502E99D888}" srcOrd="6" destOrd="0" presId="urn:microsoft.com/office/officeart/2005/8/layout/vList2"/>
    <dgm:cxn modelId="{AE7DA94D-614F-49EC-9288-D541AB28374C}" type="presParOf" srcId="{100EC2F9-11AE-4072-874E-DFF2BD1F112F}" destId="{ECA4E999-9400-4E43-BBEC-F99EAD7BB3CB}" srcOrd="7" destOrd="0" presId="urn:microsoft.com/office/officeart/2005/8/layout/vList2"/>
    <dgm:cxn modelId="{BCD45827-D006-4E68-886E-84CE31BF31F9}" type="presParOf" srcId="{100EC2F9-11AE-4072-874E-DFF2BD1F112F}" destId="{EC705F5E-7977-4DD1-96F9-135E9361B46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C0CE7F-311D-47FE-966B-2C718F196EA0}">
      <dsp:nvSpPr>
        <dsp:cNvPr id="0" name=""/>
        <dsp:cNvSpPr/>
      </dsp:nvSpPr>
      <dsp:spPr>
        <a:xfrm>
          <a:off x="0" y="45368"/>
          <a:ext cx="6900512" cy="141511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/>
            <a:t>Learning Objectives: </a:t>
          </a:r>
        </a:p>
      </dsp:txBody>
      <dsp:txXfrm>
        <a:off x="69080" y="114448"/>
        <a:ext cx="6762352" cy="1276954"/>
      </dsp:txXfrm>
    </dsp:sp>
    <dsp:sp modelId="{F34F5F75-1FB4-43AB-A92D-B60EA2B60FB3}">
      <dsp:nvSpPr>
        <dsp:cNvPr id="0" name=""/>
        <dsp:cNvSpPr/>
      </dsp:nvSpPr>
      <dsp:spPr>
        <a:xfrm>
          <a:off x="0" y="1460483"/>
          <a:ext cx="6900512" cy="4030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091" tIns="74930" rIns="419608" bIns="74930" numCol="1" spcCol="1270" anchor="t" anchorCtr="0">
          <a:noAutofit/>
        </a:bodyPr>
        <a:lstStyle/>
        <a:p>
          <a:pPr marL="285750" lvl="1" indent="-285750" algn="l" defTabSz="2044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600" kern="1200"/>
            <a:t>Students will demonstrate an understanding of the 10 Commandments by being able to tell them to family or friends.</a:t>
          </a:r>
        </a:p>
      </dsp:txBody>
      <dsp:txXfrm>
        <a:off x="0" y="1460483"/>
        <a:ext cx="6900512" cy="40302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74D913-EA43-4BE5-B0EC-B7D4AD1F7A41}">
      <dsp:nvSpPr>
        <dsp:cNvPr id="0" name=""/>
        <dsp:cNvSpPr/>
      </dsp:nvSpPr>
      <dsp:spPr>
        <a:xfrm>
          <a:off x="0" y="251366"/>
          <a:ext cx="6900512" cy="13127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Commandments are rules that God has given us to follow. </a:t>
          </a:r>
        </a:p>
      </dsp:txBody>
      <dsp:txXfrm>
        <a:off x="64083" y="315449"/>
        <a:ext cx="6772346" cy="1184574"/>
      </dsp:txXfrm>
    </dsp:sp>
    <dsp:sp modelId="{1D9E45C8-D9AF-4560-A4A7-4404EA832851}">
      <dsp:nvSpPr>
        <dsp:cNvPr id="0" name=""/>
        <dsp:cNvSpPr/>
      </dsp:nvSpPr>
      <dsp:spPr>
        <a:xfrm>
          <a:off x="0" y="1659146"/>
          <a:ext cx="6900512" cy="131274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Obeying commandments does not earn</a:t>
          </a:r>
        </a:p>
      </dsp:txBody>
      <dsp:txXfrm>
        <a:off x="64083" y="1723229"/>
        <a:ext cx="6772346" cy="1184574"/>
      </dsp:txXfrm>
    </dsp:sp>
    <dsp:sp modelId="{FEDEF6A8-029E-4FDA-807E-2158F206740E}">
      <dsp:nvSpPr>
        <dsp:cNvPr id="0" name=""/>
        <dsp:cNvSpPr/>
      </dsp:nvSpPr>
      <dsp:spPr>
        <a:xfrm>
          <a:off x="0" y="3066926"/>
          <a:ext cx="6900512" cy="131274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our way to heaven, but it pleases God. </a:t>
          </a:r>
        </a:p>
      </dsp:txBody>
      <dsp:txXfrm>
        <a:off x="64083" y="3131009"/>
        <a:ext cx="6772346" cy="1184574"/>
      </dsp:txXfrm>
    </dsp:sp>
    <dsp:sp modelId="{FDB5CBD3-7F53-4248-BBE9-5C671E2BA352}">
      <dsp:nvSpPr>
        <dsp:cNvPr id="0" name=""/>
        <dsp:cNvSpPr/>
      </dsp:nvSpPr>
      <dsp:spPr>
        <a:xfrm>
          <a:off x="0" y="4379666"/>
          <a:ext cx="6900512" cy="905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091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/>
            <a:t>God gave the ten commandments to Moses.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/>
            <a:t>Jesus gave us two important commandments. </a:t>
          </a:r>
        </a:p>
      </dsp:txBody>
      <dsp:txXfrm>
        <a:off x="0" y="4379666"/>
        <a:ext cx="6900512" cy="9051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01621D-A45F-4081-AA3C-5B0DD37DB2ED}">
      <dsp:nvSpPr>
        <dsp:cNvPr id="0" name=""/>
        <dsp:cNvSpPr/>
      </dsp:nvSpPr>
      <dsp:spPr>
        <a:xfrm>
          <a:off x="0" y="829152"/>
          <a:ext cx="6651253" cy="6715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Jesus’ First Commandment (Loving God)</a:t>
          </a:r>
        </a:p>
      </dsp:txBody>
      <dsp:txXfrm>
        <a:off x="32784" y="861936"/>
        <a:ext cx="6585685" cy="606012"/>
      </dsp:txXfrm>
    </dsp:sp>
    <dsp:sp modelId="{7CFFE01B-36B5-43BE-AE33-FD4207D7598C}">
      <dsp:nvSpPr>
        <dsp:cNvPr id="0" name=""/>
        <dsp:cNvSpPr/>
      </dsp:nvSpPr>
      <dsp:spPr>
        <a:xfrm>
          <a:off x="0" y="1581372"/>
          <a:ext cx="6651253" cy="671580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Love the Lord your God with all your heart, </a:t>
          </a:r>
        </a:p>
      </dsp:txBody>
      <dsp:txXfrm>
        <a:off x="32784" y="1614156"/>
        <a:ext cx="6585685" cy="606012"/>
      </dsp:txXfrm>
    </dsp:sp>
    <dsp:sp modelId="{D9F85302-219D-4867-B9BF-0189CD133000}">
      <dsp:nvSpPr>
        <dsp:cNvPr id="0" name=""/>
        <dsp:cNvSpPr/>
      </dsp:nvSpPr>
      <dsp:spPr>
        <a:xfrm>
          <a:off x="0" y="2333592"/>
          <a:ext cx="6651253" cy="67158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with all your soul, </a:t>
          </a:r>
        </a:p>
      </dsp:txBody>
      <dsp:txXfrm>
        <a:off x="32784" y="2366376"/>
        <a:ext cx="6585685" cy="606012"/>
      </dsp:txXfrm>
    </dsp:sp>
    <dsp:sp modelId="{4B893197-E871-4B25-8AEA-00502E99D888}">
      <dsp:nvSpPr>
        <dsp:cNvPr id="0" name=""/>
        <dsp:cNvSpPr/>
      </dsp:nvSpPr>
      <dsp:spPr>
        <a:xfrm>
          <a:off x="0" y="3085812"/>
          <a:ext cx="6651253" cy="671580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with all your mind. </a:t>
          </a:r>
        </a:p>
      </dsp:txBody>
      <dsp:txXfrm>
        <a:off x="32784" y="3118596"/>
        <a:ext cx="6585685" cy="606012"/>
      </dsp:txXfrm>
    </dsp:sp>
    <dsp:sp modelId="{EC705F5E-7977-4DD1-96F9-135E9361B469}">
      <dsp:nvSpPr>
        <dsp:cNvPr id="0" name=""/>
        <dsp:cNvSpPr/>
      </dsp:nvSpPr>
      <dsp:spPr>
        <a:xfrm>
          <a:off x="0" y="3838032"/>
          <a:ext cx="6651253" cy="67158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Matthew 22:37</a:t>
          </a:r>
        </a:p>
      </dsp:txBody>
      <dsp:txXfrm>
        <a:off x="32784" y="3870816"/>
        <a:ext cx="6585685" cy="606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9A4AD-71F6-4E25-ADD8-33AEDCCC1D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0B5E1B-FE23-4A63-A7CD-7537ACC61D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95C273-F600-4410-AE75-8224A33B9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14F21-1421-49FA-BCD0-4C20B7FC4CFF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F5523-E83B-49C9-A9CC-A50198BD9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CE1043-21B2-44CD-831B-C883E8518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5503-BF33-4902-B618-B9E74AE67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941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7ED5B-F062-40AA-A058-85FE31B52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036C6A-BEEF-43C7-88B1-B9A235724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8C85A1-0D0A-4F67-9AF0-1D3942EDC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14F21-1421-49FA-BCD0-4C20B7FC4CFF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91B6C-0932-4D4F-83C0-1C408F1D8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7D56A-E138-4CD3-9AA9-4533FDCED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5503-BF33-4902-B618-B9E74AE67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329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9BC585-06DA-459F-96CC-F56CD43E6A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F706D2-B693-40F2-96E9-F865FA16D3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9D334B-285B-4C48-B6B4-81E24D623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14F21-1421-49FA-BCD0-4C20B7FC4CFF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D5679-A542-4844-854A-99BBEA3A8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A92F9-E318-4BCE-867D-E19F9A096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5503-BF33-4902-B618-B9E74AE67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62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05027-2D3B-4621-9F55-F0C4017C1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00667-DE2E-462B-93C3-2CB5511D0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1BF3A-6777-4856-816F-B7563048A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14F21-1421-49FA-BCD0-4C20B7FC4CFF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AE3BBB-9B56-4A33-B68E-18C41FEDF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78936D-17ED-4BE1-AD29-96CD824B3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5503-BF33-4902-B618-B9E74AE67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906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413CD-A86B-4212-AEB5-C7BBF7357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D95A0-7911-46D8-A7D1-8154EF8F1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2DA53-E366-4940-AA9F-CED8F207C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14F21-1421-49FA-BCD0-4C20B7FC4CFF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531C8-709F-41EC-828C-07B43B97B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EA16B-D332-4B4A-A7DC-A12DC146D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5503-BF33-4902-B618-B9E74AE67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2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A83C7-053D-4D30-B075-AB234D7D0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EEC3C-2750-4D1A-9FB2-0AE867A4F8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4A668C-1055-4D22-A526-6A09B0CB69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680B51-255B-4724-B3FA-7CAA69152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14F21-1421-49FA-BCD0-4C20B7FC4CFF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9E583D-A202-44B0-88C7-54A9392FE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923C64-3E3F-4712-9DAA-79BEC8ADA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5503-BF33-4902-B618-B9E74AE67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50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54CC1-3A7A-4F6F-9784-96FE1BA05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84763B-53A2-4190-93AC-05E7BDF58A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96F892-FC95-448E-BB7E-CB706B638B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367DAF-1B57-4BD4-B02C-511D877A06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AC6145-AF6A-4584-B134-E3D6B0B75D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420DE1-CD02-4785-9408-C370DAB28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14F21-1421-49FA-BCD0-4C20B7FC4CFF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4C8B2A-3567-4FF2-BAAB-AA121869D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301205-A9C9-441F-A366-48D7F6103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5503-BF33-4902-B618-B9E74AE67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469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F253C-8736-4B9B-88FE-C98F2E4C0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2014FF-2455-498B-9632-3A5107657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14F21-1421-49FA-BCD0-4C20B7FC4CFF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50DF10-26CC-4CE1-AB8B-C65F0C408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047D6F-698C-45EB-AC21-DB8D4BE42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5503-BF33-4902-B618-B9E74AE67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4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D3B3D8-C11A-47BC-9471-44CA8740D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14F21-1421-49FA-BCD0-4C20B7FC4CFF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9238C4-4A65-459A-8C6E-67C7E46CA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6DDE67-DACF-46CF-A2AA-76C6F0A87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5503-BF33-4902-B618-B9E74AE67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276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91D72-5D98-4F41-A48E-3E01761AC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301A0-72E3-47E6-9CAA-8F4E5A96F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DD1878-B7D8-4781-9A50-F6B5565DDF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50417A-8D42-4973-90B5-3241E47FA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14F21-1421-49FA-BCD0-4C20B7FC4CFF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0B4B5A-E317-4F0F-A221-E0DA86CBC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C3E299-AF4F-451D-8E47-18DEF5D8F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5503-BF33-4902-B618-B9E74AE67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946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890F5-009E-4873-B244-AFCD16DC4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437500-AD21-4E1F-A163-439A9AC690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AA2653-DFA0-49B2-BB39-E58F0085E8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93ECBC-808A-4589-A713-15D937E04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14F21-1421-49FA-BCD0-4C20B7FC4CFF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C76284-835C-4A90-9746-CE39229FD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A58935-00CA-4ACC-BC64-A7CE3C017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5503-BF33-4902-B618-B9E74AE67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6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BF1CD0-D9BA-4C9A-A41E-190D85A48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9E664-334D-4E88-9752-7942A51193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ED99D-676B-4AC8-8274-D14200F066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14F21-1421-49FA-BCD0-4C20B7FC4CFF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364E1-89C4-4AF8-9A4B-7880DCDD49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115B4D-C69F-460B-AD28-0A78746E05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E5503-BF33-4902-B618-B9E74AE67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93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s://en.wikipedia.org/wiki/The_Bible_Story" TargetMode="External"/><Relationship Id="rId7" Type="http://schemas.openxmlformats.org/officeDocument/2006/relationships/hyperlink" Target="https://ministry-to-children.com/fathers-of-the-bible-lesson-plan-craft-for-kids/" TargetMode="External"/><Relationship Id="rId12" Type="http://schemas.openxmlformats.org/officeDocument/2006/relationships/hyperlink" Target="https://creativecommons.org/licenses/by-nc-nd/3.0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mommysnippets.com/paper-palm-crosses/" TargetMode="External"/><Relationship Id="rId10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4.jpg"/><Relationship Id="rId9" Type="http://schemas.openxmlformats.org/officeDocument/2006/relationships/hyperlink" Target="https://singanewsongpoetry.blogspot.com/2013/03/children-bible-verses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D9A48E-78D7-4A60-B72D-010C6B72B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083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82A1B9-B41E-43B9-8A0D-FBC309A28602}"/>
              </a:ext>
            </a:extLst>
          </p:cNvPr>
          <p:cNvSpPr txBox="1"/>
          <p:nvPr/>
        </p:nvSpPr>
        <p:spPr>
          <a:xfrm>
            <a:off x="680720" y="508000"/>
            <a:ext cx="11013440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/>
              <a:t>Ten Commandments 1 - 4 (Loving God) </a:t>
            </a:r>
          </a:p>
          <a:p>
            <a:endParaRPr lang="en-US" sz="1200"/>
          </a:p>
          <a:p>
            <a:r>
              <a:rPr lang="en-US" sz="2400"/>
              <a:t>1st   Thou shalt have no other gods before me. (Exodus 20:3)</a:t>
            </a:r>
          </a:p>
          <a:p>
            <a:endParaRPr lang="en-US" sz="1200"/>
          </a:p>
          <a:p>
            <a:endParaRPr lang="en-US" sz="2000"/>
          </a:p>
          <a:p>
            <a:endParaRPr lang="en-US" sz="2800"/>
          </a:p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03BB26-333E-46C2-B946-16946685D127}"/>
              </a:ext>
            </a:extLst>
          </p:cNvPr>
          <p:cNvSpPr txBox="1"/>
          <p:nvPr/>
        </p:nvSpPr>
        <p:spPr>
          <a:xfrm>
            <a:off x="680720" y="1646773"/>
            <a:ext cx="10627360" cy="4909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/>
              <a:t>In Bible times an idol was a statue that people believed was a god and worshipped.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/>
              <a:t>an idol can be anything that we make more important than God.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/>
              <a:t>For example: social media, tv, favorite music artist or sports player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/>
              <a:t>Who or what do you do that takes away from your time with God</a:t>
            </a:r>
          </a:p>
          <a:p>
            <a:endParaRPr lang="en-US" sz="1100"/>
          </a:p>
          <a:p>
            <a:r>
              <a:rPr lang="en-US" sz="2400"/>
              <a:t>2</a:t>
            </a:r>
            <a:r>
              <a:rPr lang="en-US" sz="2400" baseline="30000"/>
              <a:t>nd</a:t>
            </a:r>
            <a:r>
              <a:rPr lang="en-US" sz="2400"/>
              <a:t>   Thou shalt not take the name of the Lord thy God in vain…Don’t use God’s name in the wrong way. (Exodus 20:7)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/>
              <a:t>Using God’s name as a bad word or in anger is using it the wrong way.</a:t>
            </a:r>
          </a:p>
          <a:p>
            <a:endParaRPr lang="en-US" sz="1400"/>
          </a:p>
          <a:p>
            <a:r>
              <a:rPr lang="en-US" sz="2400"/>
              <a:t>3</a:t>
            </a:r>
            <a:r>
              <a:rPr lang="en-US" sz="2400" baseline="30000"/>
              <a:t>rd</a:t>
            </a:r>
            <a:r>
              <a:rPr lang="en-US" sz="2400"/>
              <a:t>   Remember the sabbath day, to Keep it holy. (Exodus 20:8)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/>
              <a:t>The Sabbath should be used to worship God. In Bible times the Sabbath was Saturday, but now we use Sunday as the day of worship and rest.</a:t>
            </a:r>
          </a:p>
          <a:p>
            <a:r>
              <a:rPr lang="en-US" sz="2400"/>
              <a:t>4th Honor thy father and thy mother that thy days may be long upon the land…..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30935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1EFBF4-3DA1-461A-B533-EE181637B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57200"/>
            <a:ext cx="7924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410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id="{9527FCEA-6143-4C5E-8C45-8AC9237AD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9F23AD-7A55-49F3-A3EC-743F47F36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Letter&#10;&#10;Description automatically generated with low confidence">
            <a:extLst>
              <a:ext uri="{FF2B5EF4-FFF2-40B4-BE49-F238E27FC236}">
                <a16:creationId xmlns:a16="http://schemas.microsoft.com/office/drawing/2014/main" id="{9EA0B80C-E2BC-4474-9C72-8BD140639D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252" b="2"/>
          <a:stretch/>
        </p:blipFill>
        <p:spPr>
          <a:xfrm>
            <a:off x="516575" y="745875"/>
            <a:ext cx="5571056" cy="55710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7D9F91F-72C9-4DB9-ABD0-A8180D826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BE016956-CE9F-4946-8834-A8BC3529D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9BC7649-6192-4699-948E-7C25A2154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137" y="466256"/>
            <a:ext cx="5786386" cy="30651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7675E50-E1FE-4A62-9414-C349F2EC13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43" b="22123"/>
          <a:stretch/>
        </p:blipFill>
        <p:spPr>
          <a:xfrm>
            <a:off x="6326137" y="3531408"/>
            <a:ext cx="5786386" cy="284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86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3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8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2">
            <a:extLst>
              <a:ext uri="{FF2B5EF4-FFF2-40B4-BE49-F238E27FC236}">
                <a16:creationId xmlns:a16="http://schemas.microsoft.com/office/drawing/2014/main" id="{604C91D6-8969-45CF-ADFD-4CBDEA0F454A}"/>
              </a:ext>
            </a:extLst>
          </p:cNvPr>
          <p:cNvSpPr txBox="1"/>
          <p:nvPr/>
        </p:nvSpPr>
        <p:spPr>
          <a:xfrm>
            <a:off x="4810259" y="649480"/>
            <a:ext cx="65553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/>
              <a:t>Ten Commandments 5-10 (Loving Others</a:t>
            </a:r>
            <a:r>
              <a:rPr lang="en-US" sz="2000"/>
              <a:t>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Jesus’ Second Commandment (Loving Others)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Love your neighbor as you love yourself. Matthew 22:39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5</a:t>
            </a:r>
            <a:r>
              <a:rPr lang="en-US" sz="2000" baseline="30000"/>
              <a:t>th</a:t>
            </a:r>
            <a:r>
              <a:rPr lang="en-US" sz="2000"/>
              <a:t>  Thou shalt not kill (murder).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Don’t hurt anyone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6</a:t>
            </a:r>
            <a:r>
              <a:rPr lang="en-US" sz="2000" baseline="30000"/>
              <a:t>th</a:t>
            </a:r>
            <a:r>
              <a:rPr lang="en-US" sz="2000"/>
              <a:t>  Thou shalt not commit adultery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Be faithful to your husband or wife. Don’t treat someone like you are married if you are not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7</a:t>
            </a:r>
            <a:r>
              <a:rPr lang="en-US" sz="2000" baseline="30000"/>
              <a:t>th</a:t>
            </a:r>
            <a:r>
              <a:rPr lang="en-US" sz="2000"/>
              <a:t> Thou shalt not steal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Respect and honor the possession of others</a:t>
            </a:r>
          </a:p>
        </p:txBody>
      </p:sp>
    </p:spTree>
    <p:extLst>
      <p:ext uri="{BB962C8B-B14F-4D97-AF65-F5344CB8AC3E}">
        <p14:creationId xmlns:p14="http://schemas.microsoft.com/office/powerpoint/2010/main" val="549492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D249A2-EBB4-4A46-8E0C-B26B6C185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57200"/>
            <a:ext cx="7924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139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324834-512B-495D-9EFF-2EECF6451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6" y="487017"/>
            <a:ext cx="4249114" cy="2743196"/>
          </a:xfrm>
          <a:prstGeom prst="rect">
            <a:avLst/>
          </a:prstGeom>
        </p:spPr>
      </p:pic>
      <p:cxnSp>
        <p:nvCxnSpPr>
          <p:cNvPr id="27" name="Straight Connector 15">
            <a:extLst>
              <a:ext uri="{FF2B5EF4-FFF2-40B4-BE49-F238E27FC236}">
                <a16:creationId xmlns:a16="http://schemas.microsoft.com/office/drawing/2014/main" id="{D4BDCD00-BA97-40D8-93CD-0A9CA931B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2080" y="3429000"/>
            <a:ext cx="2636520" cy="0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873593D-A4AB-4677-A380-6258212B6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27786"/>
            <a:ext cx="4481734" cy="2911214"/>
          </a:xfrm>
          <a:prstGeom prst="rect">
            <a:avLst/>
          </a:prstGeom>
        </p:spPr>
      </p:pic>
      <p:cxnSp>
        <p:nvCxnSpPr>
          <p:cNvPr id="28" name="Straight Connector 17">
            <a:extLst>
              <a:ext uri="{FF2B5EF4-FFF2-40B4-BE49-F238E27FC236}">
                <a16:creationId xmlns:a16="http://schemas.microsoft.com/office/drawing/2014/main" id="{2D631E40-F51C-4828-B23B-DF9035132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99CA99E-57FE-4CDC-82DE-DBFA781CAE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5143" y="1123527"/>
            <a:ext cx="6147645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269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5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E22EE9-F46A-4204-8C58-58E30067659D}"/>
              </a:ext>
            </a:extLst>
          </p:cNvPr>
          <p:cNvSpPr txBox="1"/>
          <p:nvPr/>
        </p:nvSpPr>
        <p:spPr>
          <a:xfrm>
            <a:off x="4810259" y="649480"/>
            <a:ext cx="65553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Ten Commandments 5-10 (Loving Others)</a:t>
            </a:r>
            <a:r>
              <a:rPr lang="en-US" sz="2000" b="1" i="1" dirty="0"/>
              <a:t> </a:t>
            </a:r>
            <a:r>
              <a:rPr lang="en-US" sz="2000" i="1" dirty="0"/>
              <a:t>– </a:t>
            </a:r>
            <a:r>
              <a:rPr lang="en-US" sz="2000" b="1" i="1" dirty="0"/>
              <a:t>Cont.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1" dirty="0"/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8</a:t>
            </a:r>
            <a:r>
              <a:rPr lang="en-US" sz="2000" baseline="30000" dirty="0"/>
              <a:t>th</a:t>
            </a:r>
            <a:r>
              <a:rPr lang="en-US" sz="2000" dirty="0"/>
              <a:t>  Thou shalt not bear false witness against thy neighbor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Do not lie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i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1" dirty="0"/>
              <a:t>9</a:t>
            </a:r>
            <a:r>
              <a:rPr lang="en-US" sz="2000" i="1" baseline="30000" dirty="0"/>
              <a:t>th</a:t>
            </a:r>
            <a:r>
              <a:rPr lang="en-US" sz="2000" i="1" dirty="0"/>
              <a:t> 	Thou shalt not covet thy neighbor’s house.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i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1" dirty="0"/>
              <a:t>10</a:t>
            </a:r>
            <a:r>
              <a:rPr lang="en-US" sz="2000" i="1" baseline="30000" dirty="0"/>
              <a:t>th</a:t>
            </a:r>
            <a:r>
              <a:rPr lang="en-US" sz="2000" i="1" dirty="0"/>
              <a:t>  Thou shalt not covet thy neighbor’s wife, nor his manservant, nor his maidservant, nor his ox, nor his ass, nor any thing that is thy neighbor’s.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1" dirty="0"/>
              <a:t>Don’t be jealous of others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i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i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i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33990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C2B43C8-5D31-413F-82F5-1F9C4E0CC5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6" r="5822" b="-2"/>
          <a:stretch/>
        </p:blipFill>
        <p:spPr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768906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48E004-E492-4246-BB23-506AD0FA5F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426" r="-1" b="15824"/>
          <a:stretch/>
        </p:blipFill>
        <p:spPr>
          <a:xfrm>
            <a:off x="573438" y="457200"/>
            <a:ext cx="11045123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766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0F4F8B-7527-461E-A93F-45339A1DB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1021"/>
            <a:ext cx="12192001" cy="653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29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4B40E075-30AB-41D6-BFDD-B25C4985C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4101"/>
            <a:ext cx="4202870" cy="2878523"/>
          </a:xfrm>
          <a:custGeom>
            <a:avLst/>
            <a:gdLst>
              <a:gd name="connsiteX0" fmla="*/ 4202870 w 4202870"/>
              <a:gd name="connsiteY0" fmla="*/ 2878523 h 2878523"/>
              <a:gd name="connsiteX1" fmla="*/ 0 w 4202870"/>
              <a:gd name="connsiteY1" fmla="*/ 2878523 h 2878523"/>
              <a:gd name="connsiteX2" fmla="*/ 2878523 w 4202870"/>
              <a:gd name="connsiteY2" fmla="*/ 0 h 2878523"/>
              <a:gd name="connsiteX3" fmla="*/ 4202870 w 4202870"/>
              <a:gd name="connsiteY3" fmla="*/ 1324347 h 2878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2870" h="2878523">
                <a:moveTo>
                  <a:pt x="4202870" y="2878523"/>
                </a:moveTo>
                <a:lnTo>
                  <a:pt x="0" y="2878523"/>
                </a:lnTo>
                <a:lnTo>
                  <a:pt x="2878523" y="0"/>
                </a:lnTo>
                <a:lnTo>
                  <a:pt x="4202870" y="1324347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71D5DFC5-85CD-4DB0-9549-D5AA3A1FD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1481849" y="4022486"/>
            <a:ext cx="3655570" cy="2646427"/>
          </a:xfrm>
          <a:custGeom>
            <a:avLst/>
            <a:gdLst>
              <a:gd name="connsiteX0" fmla="*/ 0 w 2736866"/>
              <a:gd name="connsiteY0" fmla="*/ 0 h 1981337"/>
              <a:gd name="connsiteX1" fmla="*/ 2736866 w 2736866"/>
              <a:gd name="connsiteY1" fmla="*/ 0 h 1981337"/>
              <a:gd name="connsiteX2" fmla="*/ 2736866 w 2736866"/>
              <a:gd name="connsiteY2" fmla="*/ 1225808 h 1981337"/>
              <a:gd name="connsiteX3" fmla="*/ 1981337 w 2736866"/>
              <a:gd name="connsiteY3" fmla="*/ 1981337 h 198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866" h="1981337">
                <a:moveTo>
                  <a:pt x="0" y="0"/>
                </a:moveTo>
                <a:lnTo>
                  <a:pt x="2736866" y="0"/>
                </a:lnTo>
                <a:lnTo>
                  <a:pt x="2736866" y="1225808"/>
                </a:lnTo>
                <a:lnTo>
                  <a:pt x="1981337" y="1981337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Freeform: Shape 52">
            <a:extLst>
              <a:ext uri="{FF2B5EF4-FFF2-40B4-BE49-F238E27FC236}">
                <a16:creationId xmlns:a16="http://schemas.microsoft.com/office/drawing/2014/main" id="{19F2DF91-4956-4FED-AAF9-98B74CFED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082775" y="4721406"/>
            <a:ext cx="3124834" cy="3124834"/>
          </a:xfrm>
          <a:custGeom>
            <a:avLst/>
            <a:gdLst>
              <a:gd name="connsiteX0" fmla="*/ 0 w 4070846"/>
              <a:gd name="connsiteY0" fmla="*/ 0 h 4070846"/>
              <a:gd name="connsiteX1" fmla="*/ 4070846 w 4070846"/>
              <a:gd name="connsiteY1" fmla="*/ 0 h 4070846"/>
              <a:gd name="connsiteX2" fmla="*/ 4070846 w 4070846"/>
              <a:gd name="connsiteY2" fmla="*/ 1063476 h 4070846"/>
              <a:gd name="connsiteX3" fmla="*/ 1063476 w 4070846"/>
              <a:gd name="connsiteY3" fmla="*/ 4070846 h 4070846"/>
              <a:gd name="connsiteX4" fmla="*/ 0 w 4070846"/>
              <a:gd name="connsiteY4" fmla="*/ 4070846 h 407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0846" h="4070846">
                <a:moveTo>
                  <a:pt x="0" y="0"/>
                </a:moveTo>
                <a:lnTo>
                  <a:pt x="4070846" y="0"/>
                </a:lnTo>
                <a:lnTo>
                  <a:pt x="4070846" y="1063476"/>
                </a:lnTo>
                <a:lnTo>
                  <a:pt x="1063476" y="4070846"/>
                </a:lnTo>
                <a:lnTo>
                  <a:pt x="0" y="4070846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B317FA41-DFFF-4E14-B0E1-F1171106C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763614" y="2441510"/>
            <a:ext cx="4947321" cy="4462142"/>
          </a:xfrm>
          <a:custGeom>
            <a:avLst/>
            <a:gdLst>
              <a:gd name="connsiteX0" fmla="*/ 0 w 4947321"/>
              <a:gd name="connsiteY0" fmla="*/ 0 h 4462142"/>
              <a:gd name="connsiteX1" fmla="*/ 0 w 4947321"/>
              <a:gd name="connsiteY1" fmla="*/ 1115211 h 4462142"/>
              <a:gd name="connsiteX2" fmla="*/ 3346931 w 4947321"/>
              <a:gd name="connsiteY2" fmla="*/ 4462142 h 4462142"/>
              <a:gd name="connsiteX3" fmla="*/ 4947321 w 4947321"/>
              <a:gd name="connsiteY3" fmla="*/ 2861751 h 4462142"/>
              <a:gd name="connsiteX4" fmla="*/ 4947321 w 4947321"/>
              <a:gd name="connsiteY4" fmla="*/ 0 h 4462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47321" h="4462142">
                <a:moveTo>
                  <a:pt x="0" y="0"/>
                </a:moveTo>
                <a:lnTo>
                  <a:pt x="0" y="1115211"/>
                </a:lnTo>
                <a:lnTo>
                  <a:pt x="3346931" y="4462142"/>
                </a:lnTo>
                <a:lnTo>
                  <a:pt x="4947321" y="2861751"/>
                </a:lnTo>
                <a:lnTo>
                  <a:pt x="4947321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C1151C-0F81-401D-8B0E-4D77E03C20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3254" r="-4" b="11644"/>
          <a:stretch/>
        </p:blipFill>
        <p:spPr>
          <a:xfrm>
            <a:off x="6096000" y="1"/>
            <a:ext cx="4768968" cy="3429243"/>
          </a:xfrm>
          <a:custGeom>
            <a:avLst/>
            <a:gdLst/>
            <a:ahLst/>
            <a:cxnLst/>
            <a:rect l="l" t="t" r="r" b="b"/>
            <a:pathLst>
              <a:path w="4768968" h="3429243">
                <a:moveTo>
                  <a:pt x="1044759" y="0"/>
                </a:moveTo>
                <a:lnTo>
                  <a:pt x="3724209" y="0"/>
                </a:lnTo>
                <a:lnTo>
                  <a:pt x="4768968" y="1044760"/>
                </a:lnTo>
                <a:lnTo>
                  <a:pt x="2384484" y="3429243"/>
                </a:lnTo>
                <a:lnTo>
                  <a:pt x="0" y="1044760"/>
                </a:lnTo>
                <a:close/>
              </a:path>
            </a:pathLst>
          </a:cu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AB8AD78-84A1-4F60-AC65-06C7FBCDAD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-4" b="3281"/>
          <a:stretch/>
        </p:blipFill>
        <p:spPr>
          <a:xfrm>
            <a:off x="6096000" y="3433346"/>
            <a:ext cx="4768968" cy="3424654"/>
          </a:xfrm>
          <a:custGeom>
            <a:avLst/>
            <a:gdLst/>
            <a:ahLst/>
            <a:cxnLst/>
            <a:rect l="l" t="t" r="r" b="b"/>
            <a:pathLst>
              <a:path w="4768968" h="3424654">
                <a:moveTo>
                  <a:pt x="2384485" y="0"/>
                </a:moveTo>
                <a:lnTo>
                  <a:pt x="4768968" y="2384485"/>
                </a:lnTo>
                <a:lnTo>
                  <a:pt x="3728799" y="3424654"/>
                </a:lnTo>
                <a:lnTo>
                  <a:pt x="1040170" y="3424654"/>
                </a:lnTo>
                <a:lnTo>
                  <a:pt x="0" y="2384485"/>
                </a:lnTo>
                <a:close/>
              </a:path>
            </a:pathLst>
          </a:cu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table, sitting, person, indoor&#10;&#10;Description automatically generated">
            <a:extLst>
              <a:ext uri="{FF2B5EF4-FFF2-40B4-BE49-F238E27FC236}">
                <a16:creationId xmlns:a16="http://schemas.microsoft.com/office/drawing/2014/main" id="{33156ED6-735A-42AA-837A-98E0C9CD0EC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0887" r="10887" b="-1"/>
          <a:stretch/>
        </p:blipFill>
        <p:spPr>
          <a:xfrm>
            <a:off x="1327032" y="1"/>
            <a:ext cx="4768968" cy="3429243"/>
          </a:xfrm>
          <a:custGeom>
            <a:avLst/>
            <a:gdLst/>
            <a:ahLst/>
            <a:cxnLst/>
            <a:rect l="l" t="t" r="r" b="b"/>
            <a:pathLst>
              <a:path w="4768968" h="3429243">
                <a:moveTo>
                  <a:pt x="1044759" y="0"/>
                </a:moveTo>
                <a:lnTo>
                  <a:pt x="3724209" y="0"/>
                </a:lnTo>
                <a:lnTo>
                  <a:pt x="4768968" y="1044760"/>
                </a:lnTo>
                <a:lnTo>
                  <a:pt x="2384484" y="3429243"/>
                </a:lnTo>
                <a:lnTo>
                  <a:pt x="0" y="1044760"/>
                </a:lnTo>
                <a:close/>
              </a:path>
            </a:pathLst>
          </a:cu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06D203FA-9405-4E71-9D22-0D9ED95C7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1847323" y="1610940"/>
            <a:ext cx="723574" cy="723574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570336CE-AA42-4F91-B28A-848F2E38FA7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r="-4" b="28186"/>
          <a:stretch/>
        </p:blipFill>
        <p:spPr>
          <a:xfrm>
            <a:off x="1321659" y="3433346"/>
            <a:ext cx="4768968" cy="3424654"/>
          </a:xfrm>
          <a:custGeom>
            <a:avLst/>
            <a:gdLst/>
            <a:ahLst/>
            <a:cxnLst/>
            <a:rect l="l" t="t" r="r" b="b"/>
            <a:pathLst>
              <a:path w="4768968" h="3424654">
                <a:moveTo>
                  <a:pt x="2384485" y="0"/>
                </a:moveTo>
                <a:lnTo>
                  <a:pt x="4768968" y="2384485"/>
                </a:lnTo>
                <a:lnTo>
                  <a:pt x="3728799" y="3424654"/>
                </a:lnTo>
                <a:lnTo>
                  <a:pt x="1040170" y="3424654"/>
                </a:lnTo>
                <a:lnTo>
                  <a:pt x="0" y="2384485"/>
                </a:lnTo>
                <a:close/>
              </a:path>
            </a:pathLst>
          </a:custGeom>
        </p:spPr>
      </p:pic>
      <p:sp>
        <p:nvSpPr>
          <p:cNvPr id="61" name="Frame 60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312D13-91A2-4F20-BECC-CBAEBFB8E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5227" y="4201466"/>
            <a:ext cx="2181546" cy="659993"/>
          </a:xfrm>
          <a:noFill/>
        </p:spPr>
        <p:txBody>
          <a:bodyPr>
            <a:normAutofit fontScale="85000" lnSpcReduction="10000"/>
          </a:bodyPr>
          <a:lstStyle/>
          <a:p>
            <a:r>
              <a:rPr lang="en-US" sz="2800" b="1" dirty="0">
                <a:solidFill>
                  <a:srgbClr val="080808"/>
                </a:solidFill>
              </a:rPr>
              <a:t>Exodus 20:1-17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BABAED-688A-4767-B7C3-EC2CC63651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6858" y="2761554"/>
            <a:ext cx="3618284" cy="1345720"/>
          </a:xfrm>
          <a:noFill/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rgbClr val="080808"/>
                </a:solidFill>
              </a:rPr>
              <a:t>THE 10 Commandments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3F5CF49-F1D7-4528-93E2-EAA2F13A4438}"/>
              </a:ext>
            </a:extLst>
          </p:cNvPr>
          <p:cNvSpPr txBox="1"/>
          <p:nvPr/>
        </p:nvSpPr>
        <p:spPr>
          <a:xfrm>
            <a:off x="10005184" y="6870700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9" tooltip="https://singanewsongpoetry.blogspot.com/2013/03/children-bible-verses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0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712AD2-1FB6-49B4-9A72-983388E7A432}"/>
              </a:ext>
            </a:extLst>
          </p:cNvPr>
          <p:cNvSpPr txBox="1"/>
          <p:nvPr/>
        </p:nvSpPr>
        <p:spPr>
          <a:xfrm>
            <a:off x="7805668" y="6870700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9" tooltip="https://singanewsongpoetry.blogspot.com/2013/03/children-bible-verses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0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17AB27-5D53-4A16-847F-B685D124F4B2}"/>
              </a:ext>
            </a:extLst>
          </p:cNvPr>
          <p:cNvSpPr txBox="1"/>
          <p:nvPr/>
        </p:nvSpPr>
        <p:spPr>
          <a:xfrm>
            <a:off x="5485926" y="6870700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en.wikipedia.org/wiki/The_Bible_Stor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1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84909E-83E5-4DC4-A7B5-11F7D47A5FD4}"/>
              </a:ext>
            </a:extLst>
          </p:cNvPr>
          <p:cNvSpPr txBox="1"/>
          <p:nvPr/>
        </p:nvSpPr>
        <p:spPr>
          <a:xfrm>
            <a:off x="694157" y="6870700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7" tooltip="https://ministry-to-children.com/fathers-of-the-bible-lesson-plan-craft-for-kid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1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1F551C-0A78-478B-9D3A-FF13BB96ADCE}"/>
              </a:ext>
            </a:extLst>
          </p:cNvPr>
          <p:cNvSpPr txBox="1"/>
          <p:nvPr/>
        </p:nvSpPr>
        <p:spPr>
          <a:xfrm>
            <a:off x="3013899" y="6870700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s://mommysnippets.com/paper-palm-crosse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2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012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TextBox 2">
            <a:extLst>
              <a:ext uri="{FF2B5EF4-FFF2-40B4-BE49-F238E27FC236}">
                <a16:creationId xmlns:a16="http://schemas.microsoft.com/office/drawing/2014/main" id="{40A84D4C-1FFC-4A5E-8E51-5293D01088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6159782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0555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F05B8A61-B95A-4D33-B5FA-F5F20A088AA3}"/>
              </a:ext>
            </a:extLst>
          </p:cNvPr>
          <p:cNvSpPr txBox="1"/>
          <p:nvPr/>
        </p:nvSpPr>
        <p:spPr>
          <a:xfrm>
            <a:off x="4810259" y="649480"/>
            <a:ext cx="65553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/>
              <a:t>Lesson Introduction: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/>
              <a:t>What are some of the rules at your house/school?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/>
              <a:t>What are you allowed to do and not allowed to do?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/>
              <a:t>Do you know that God has rules, too?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/>
              <a:t>We are going to learn about them.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/>
              <a:t>Start with new testament versus then move to old testament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/>
              <a:t>Have the children open their Bibles Exodus 20:1-17.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/>
              <a:t>To help them find it, use the following questions: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/>
              <a:t>Which part of the Bible is Exodus in – Old or New Testament?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/>
              <a:t>Old Testament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/>
              <a:t>What book of the Old Testament is Exodus?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/>
              <a:t>2</a:t>
            </a:r>
            <a:r>
              <a:rPr lang="en-US" sz="1900" baseline="30000"/>
              <a:t>nd</a:t>
            </a:r>
            <a:r>
              <a:rPr lang="en-US" sz="1900"/>
              <a:t> Book </a:t>
            </a:r>
          </a:p>
        </p:txBody>
      </p:sp>
    </p:spTree>
    <p:extLst>
      <p:ext uri="{BB962C8B-B14F-4D97-AF65-F5344CB8AC3E}">
        <p14:creationId xmlns:p14="http://schemas.microsoft.com/office/powerpoint/2010/main" val="876072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" name="TextBox 2">
            <a:extLst>
              <a:ext uri="{FF2B5EF4-FFF2-40B4-BE49-F238E27FC236}">
                <a16:creationId xmlns:a16="http://schemas.microsoft.com/office/drawing/2014/main" id="{BE6128DF-B085-406D-9D38-82CC759E04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2483339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9273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DED6BC-9A3E-48D4-AD7C-A56D63F54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B6E033A-DB2E-49B8-B600-B38E0C280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235" y="1371600"/>
            <a:ext cx="4529312" cy="3589977"/>
          </a:xfrm>
          <a:custGeom>
            <a:avLst/>
            <a:gdLst>
              <a:gd name="connsiteX0" fmla="*/ 5462602 w 5470628"/>
              <a:gd name="connsiteY0" fmla="*/ 1413608 h 3193741"/>
              <a:gd name="connsiteX1" fmla="*/ 5465724 w 5470628"/>
              <a:gd name="connsiteY1" fmla="*/ 1421881 h 3193741"/>
              <a:gd name="connsiteX2" fmla="*/ 5465025 w 5470628"/>
              <a:gd name="connsiteY2" fmla="*/ 1466556 h 3193741"/>
              <a:gd name="connsiteX3" fmla="*/ 5463208 w 5470628"/>
              <a:gd name="connsiteY3" fmla="*/ 1466226 h 3193741"/>
              <a:gd name="connsiteX4" fmla="*/ 5463242 w 5470628"/>
              <a:gd name="connsiteY4" fmla="*/ 1451866 h 3193741"/>
              <a:gd name="connsiteX5" fmla="*/ 5462894 w 5470628"/>
              <a:gd name="connsiteY5" fmla="*/ 1423194 h 3193741"/>
              <a:gd name="connsiteX6" fmla="*/ 5461417 w 5470628"/>
              <a:gd name="connsiteY6" fmla="*/ 1391849 h 3193741"/>
              <a:gd name="connsiteX7" fmla="*/ 5462246 w 5470628"/>
              <a:gd name="connsiteY7" fmla="*/ 1401944 h 3193741"/>
              <a:gd name="connsiteX8" fmla="*/ 5462602 w 5470628"/>
              <a:gd name="connsiteY8" fmla="*/ 1413608 h 3193741"/>
              <a:gd name="connsiteX9" fmla="*/ 5459078 w 5470628"/>
              <a:gd name="connsiteY9" fmla="*/ 1404268 h 3193741"/>
              <a:gd name="connsiteX10" fmla="*/ 5460137 w 5470628"/>
              <a:gd name="connsiteY10" fmla="*/ 1393780 h 3193741"/>
              <a:gd name="connsiteX11" fmla="*/ 5461417 w 5470628"/>
              <a:gd name="connsiteY11" fmla="*/ 1391849 h 3193741"/>
              <a:gd name="connsiteX12" fmla="*/ 614271 w 5470628"/>
              <a:gd name="connsiteY12" fmla="*/ 1052206 h 3193741"/>
              <a:gd name="connsiteX13" fmla="*/ 611497 w 5470628"/>
              <a:gd name="connsiteY13" fmla="*/ 1055389 h 3193741"/>
              <a:gd name="connsiteX14" fmla="*/ 630277 w 5470628"/>
              <a:gd name="connsiteY14" fmla="*/ 1065215 h 3193741"/>
              <a:gd name="connsiteX15" fmla="*/ 651856 w 5470628"/>
              <a:gd name="connsiteY15" fmla="*/ 1067584 h 3193741"/>
              <a:gd name="connsiteX16" fmla="*/ 614271 w 5470628"/>
              <a:gd name="connsiteY16" fmla="*/ 1052206 h 3193741"/>
              <a:gd name="connsiteX17" fmla="*/ 810628 w 5470628"/>
              <a:gd name="connsiteY17" fmla="*/ 695550 h 3193741"/>
              <a:gd name="connsiteX18" fmla="*/ 1033084 w 5470628"/>
              <a:gd name="connsiteY18" fmla="*/ 791270 h 3193741"/>
              <a:gd name="connsiteX19" fmla="*/ 1036153 w 5470628"/>
              <a:gd name="connsiteY19" fmla="*/ 788050 h 3193741"/>
              <a:gd name="connsiteX20" fmla="*/ 810628 w 5470628"/>
              <a:gd name="connsiteY20" fmla="*/ 695550 h 3193741"/>
              <a:gd name="connsiteX21" fmla="*/ 4850908 w 5470628"/>
              <a:gd name="connsiteY21" fmla="*/ 727 h 3193741"/>
              <a:gd name="connsiteX22" fmla="*/ 4858584 w 5470628"/>
              <a:gd name="connsiteY22" fmla="*/ 13795 h 3193741"/>
              <a:gd name="connsiteX23" fmla="*/ 4843408 w 5470628"/>
              <a:gd name="connsiteY23" fmla="*/ 37224 h 3193741"/>
              <a:gd name="connsiteX24" fmla="*/ 4871062 w 5470628"/>
              <a:gd name="connsiteY24" fmla="*/ 78954 h 3193741"/>
              <a:gd name="connsiteX25" fmla="*/ 4989038 w 5470628"/>
              <a:gd name="connsiteY25" fmla="*/ 66799 h 3193741"/>
              <a:gd name="connsiteX26" fmla="*/ 5002636 w 5470628"/>
              <a:gd name="connsiteY26" fmla="*/ 79388 h 3193741"/>
              <a:gd name="connsiteX27" fmla="*/ 5008332 w 5470628"/>
              <a:gd name="connsiteY27" fmla="*/ 140859 h 3193741"/>
              <a:gd name="connsiteX28" fmla="*/ 5014326 w 5470628"/>
              <a:gd name="connsiteY28" fmla="*/ 155555 h 3193741"/>
              <a:gd name="connsiteX29" fmla="*/ 5030704 w 5470628"/>
              <a:gd name="connsiteY29" fmla="*/ 221190 h 3193741"/>
              <a:gd name="connsiteX30" fmla="*/ 5097262 w 5470628"/>
              <a:gd name="connsiteY30" fmla="*/ 317759 h 3193741"/>
              <a:gd name="connsiteX31" fmla="*/ 5165084 w 5470628"/>
              <a:gd name="connsiteY31" fmla="*/ 373367 h 3193741"/>
              <a:gd name="connsiteX32" fmla="*/ 5174137 w 5470628"/>
              <a:gd name="connsiteY32" fmla="*/ 389353 h 3193741"/>
              <a:gd name="connsiteX33" fmla="*/ 5192507 w 5470628"/>
              <a:gd name="connsiteY33" fmla="*/ 453561 h 3193741"/>
              <a:gd name="connsiteX34" fmla="*/ 5187160 w 5470628"/>
              <a:gd name="connsiteY34" fmla="*/ 467732 h 3193741"/>
              <a:gd name="connsiteX35" fmla="*/ 5160106 w 5470628"/>
              <a:gd name="connsiteY35" fmla="*/ 486904 h 3193741"/>
              <a:gd name="connsiteX36" fmla="*/ 5138948 w 5470628"/>
              <a:gd name="connsiteY36" fmla="*/ 528614 h 3193741"/>
              <a:gd name="connsiteX37" fmla="*/ 5097016 w 5470628"/>
              <a:gd name="connsiteY37" fmla="*/ 589923 h 3193741"/>
              <a:gd name="connsiteX38" fmla="*/ 5075869 w 5470628"/>
              <a:gd name="connsiteY38" fmla="*/ 608381 h 3193741"/>
              <a:gd name="connsiteX39" fmla="*/ 5093172 w 5470628"/>
              <a:gd name="connsiteY39" fmla="*/ 618385 h 3193741"/>
              <a:gd name="connsiteX40" fmla="*/ 5153518 w 5470628"/>
              <a:gd name="connsiteY40" fmla="*/ 687474 h 3193741"/>
              <a:gd name="connsiteX41" fmla="*/ 5074984 w 5470628"/>
              <a:gd name="connsiteY41" fmla="*/ 776941 h 3193741"/>
              <a:gd name="connsiteX42" fmla="*/ 5033348 w 5470628"/>
              <a:gd name="connsiteY42" fmla="*/ 805473 h 3193741"/>
              <a:gd name="connsiteX43" fmla="*/ 5116847 w 5470628"/>
              <a:gd name="connsiteY43" fmla="*/ 803426 h 3193741"/>
              <a:gd name="connsiteX44" fmla="*/ 5147902 w 5470628"/>
              <a:gd name="connsiteY44" fmla="*/ 833118 h 3193741"/>
              <a:gd name="connsiteX45" fmla="*/ 5161665 w 5470628"/>
              <a:gd name="connsiteY45" fmla="*/ 848297 h 3193741"/>
              <a:gd name="connsiteX46" fmla="*/ 5246520 w 5470628"/>
              <a:gd name="connsiteY46" fmla="*/ 942412 h 3193741"/>
              <a:gd name="connsiteX47" fmla="*/ 5235368 w 5470628"/>
              <a:gd name="connsiteY47" fmla="*/ 972946 h 3193741"/>
              <a:gd name="connsiteX48" fmla="*/ 5113739 w 5470628"/>
              <a:gd name="connsiteY48" fmla="*/ 1128845 h 3193741"/>
              <a:gd name="connsiteX49" fmla="*/ 5255034 w 5470628"/>
              <a:gd name="connsiteY49" fmla="*/ 1151117 h 3193741"/>
              <a:gd name="connsiteX50" fmla="*/ 5267513 w 5470628"/>
              <a:gd name="connsiteY50" fmla="*/ 1216275 h 3193741"/>
              <a:gd name="connsiteX51" fmla="*/ 5343113 w 5470628"/>
              <a:gd name="connsiteY51" fmla="*/ 1281854 h 3193741"/>
              <a:gd name="connsiteX52" fmla="*/ 5452014 w 5470628"/>
              <a:gd name="connsiteY52" fmla="*/ 1385543 h 3193741"/>
              <a:gd name="connsiteX53" fmla="*/ 5459078 w 5470628"/>
              <a:gd name="connsiteY53" fmla="*/ 1404268 h 3193741"/>
              <a:gd name="connsiteX54" fmla="*/ 5458838 w 5470628"/>
              <a:gd name="connsiteY54" fmla="*/ 1406644 h 3193741"/>
              <a:gd name="connsiteX55" fmla="*/ 5455752 w 5470628"/>
              <a:gd name="connsiteY55" fmla="*/ 1450751 h 3193741"/>
              <a:gd name="connsiteX56" fmla="*/ 5454594 w 5470628"/>
              <a:gd name="connsiteY56" fmla="*/ 1464662 h 3193741"/>
              <a:gd name="connsiteX57" fmla="*/ 5447215 w 5470628"/>
              <a:gd name="connsiteY57" fmla="*/ 1463321 h 3193741"/>
              <a:gd name="connsiteX58" fmla="*/ 5433934 w 5470628"/>
              <a:gd name="connsiteY58" fmla="*/ 1458428 h 3193741"/>
              <a:gd name="connsiteX59" fmla="*/ 5424276 w 5470628"/>
              <a:gd name="connsiteY59" fmla="*/ 1477014 h 3193741"/>
              <a:gd name="connsiteX60" fmla="*/ 5444628 w 5470628"/>
              <a:gd name="connsiteY60" fmla="*/ 1511562 h 3193741"/>
              <a:gd name="connsiteX61" fmla="*/ 5453752 w 5470628"/>
              <a:gd name="connsiteY61" fmla="*/ 1474786 h 3193741"/>
              <a:gd name="connsiteX62" fmla="*/ 5454594 w 5470628"/>
              <a:gd name="connsiteY62" fmla="*/ 1464662 h 3193741"/>
              <a:gd name="connsiteX63" fmla="*/ 5463208 w 5470628"/>
              <a:gd name="connsiteY63" fmla="*/ 1466226 h 3193741"/>
              <a:gd name="connsiteX64" fmla="*/ 5463164 w 5470628"/>
              <a:gd name="connsiteY64" fmla="*/ 1484226 h 3193741"/>
              <a:gd name="connsiteX65" fmla="*/ 5456160 w 5470628"/>
              <a:gd name="connsiteY65" fmla="*/ 1575885 h 3193741"/>
              <a:gd name="connsiteX66" fmla="*/ 5345636 w 5470628"/>
              <a:gd name="connsiteY66" fmla="*/ 1714543 h 3193741"/>
              <a:gd name="connsiteX67" fmla="*/ 5251319 w 5470628"/>
              <a:gd name="connsiteY67" fmla="*/ 1775792 h 3193741"/>
              <a:gd name="connsiteX68" fmla="*/ 5043512 w 5470628"/>
              <a:gd name="connsiteY68" fmla="*/ 2027305 h 3193741"/>
              <a:gd name="connsiteX69" fmla="*/ 4978144 w 5470628"/>
              <a:gd name="connsiteY69" fmla="*/ 2108535 h 3193741"/>
              <a:gd name="connsiteX70" fmla="*/ 5031476 w 5470628"/>
              <a:gd name="connsiteY70" fmla="*/ 2128173 h 3193741"/>
              <a:gd name="connsiteX71" fmla="*/ 4937389 w 5470628"/>
              <a:gd name="connsiteY71" fmla="*/ 2216441 h 3193741"/>
              <a:gd name="connsiteX72" fmla="*/ 4826122 w 5470628"/>
              <a:gd name="connsiteY72" fmla="*/ 2315331 h 3193741"/>
              <a:gd name="connsiteX73" fmla="*/ 2544647 w 5470628"/>
              <a:gd name="connsiteY73" fmla="*/ 3190975 h 3193741"/>
              <a:gd name="connsiteX74" fmla="*/ 1328257 w 5470628"/>
              <a:gd name="connsiteY74" fmla="*/ 3153006 h 3193741"/>
              <a:gd name="connsiteX75" fmla="*/ 977943 w 5470628"/>
              <a:gd name="connsiteY75" fmla="*/ 3082502 h 3193741"/>
              <a:gd name="connsiteX76" fmla="*/ 854473 w 5470628"/>
              <a:gd name="connsiteY76" fmla="*/ 2994250 h 3193741"/>
              <a:gd name="connsiteX77" fmla="*/ 811593 w 5470628"/>
              <a:gd name="connsiteY77" fmla="*/ 2970498 h 3193741"/>
              <a:gd name="connsiteX78" fmla="*/ 707024 w 5470628"/>
              <a:gd name="connsiteY78" fmla="*/ 2945439 h 3193741"/>
              <a:gd name="connsiteX79" fmla="*/ 523487 w 5470628"/>
              <a:gd name="connsiteY79" fmla="*/ 2886053 h 3193741"/>
              <a:gd name="connsiteX80" fmla="*/ 587884 w 5470628"/>
              <a:gd name="connsiteY80" fmla="*/ 2859746 h 3193741"/>
              <a:gd name="connsiteX81" fmla="*/ 779426 w 5470628"/>
              <a:gd name="connsiteY81" fmla="*/ 2885897 h 3193741"/>
              <a:gd name="connsiteX82" fmla="*/ 917288 w 5470628"/>
              <a:gd name="connsiteY82" fmla="*/ 2882248 h 3193741"/>
              <a:gd name="connsiteX83" fmla="*/ 718684 w 5470628"/>
              <a:gd name="connsiteY83" fmla="*/ 2819941 h 3193741"/>
              <a:gd name="connsiteX84" fmla="*/ 524650 w 5470628"/>
              <a:gd name="connsiteY84" fmla="*/ 2731220 h 3193741"/>
              <a:gd name="connsiteX85" fmla="*/ 670138 w 5470628"/>
              <a:gd name="connsiteY85" fmla="*/ 2735189 h 3193741"/>
              <a:gd name="connsiteX86" fmla="*/ 675382 w 5470628"/>
              <a:gd name="connsiteY86" fmla="*/ 2719369 h 3193741"/>
              <a:gd name="connsiteX87" fmla="*/ 542021 w 5470628"/>
              <a:gd name="connsiteY87" fmla="*/ 2601946 h 3193741"/>
              <a:gd name="connsiteX88" fmla="*/ 476895 w 5470628"/>
              <a:gd name="connsiteY88" fmla="*/ 2555976 h 3193741"/>
              <a:gd name="connsiteX89" fmla="*/ 188751 w 5470628"/>
              <a:gd name="connsiteY89" fmla="*/ 2428830 h 3193741"/>
              <a:gd name="connsiteX90" fmla="*/ 456762 w 5470628"/>
              <a:gd name="connsiteY90" fmla="*/ 2468731 h 3193741"/>
              <a:gd name="connsiteX91" fmla="*/ 174514 w 5470628"/>
              <a:gd name="connsiteY91" fmla="*/ 2345378 h 3193741"/>
              <a:gd name="connsiteX92" fmla="*/ 38827 w 5470628"/>
              <a:gd name="connsiteY92" fmla="*/ 2303685 h 3193741"/>
              <a:gd name="connsiteX93" fmla="*/ 3281 w 5470628"/>
              <a:gd name="connsiteY93" fmla="*/ 2273587 h 3193741"/>
              <a:gd name="connsiteX94" fmla="*/ 61590 w 5470628"/>
              <a:gd name="connsiteY94" fmla="*/ 2259170 h 3193741"/>
              <a:gd name="connsiteX95" fmla="*/ 242291 w 5470628"/>
              <a:gd name="connsiteY95" fmla="*/ 2250569 h 3193741"/>
              <a:gd name="connsiteX96" fmla="*/ 13205 w 5470628"/>
              <a:gd name="connsiteY96" fmla="*/ 2172263 h 3193741"/>
              <a:gd name="connsiteX97" fmla="*/ 180810 w 5470628"/>
              <a:gd name="connsiteY97" fmla="*/ 2168333 h 3193741"/>
              <a:gd name="connsiteX98" fmla="*/ 226020 w 5470628"/>
              <a:gd name="connsiteY98" fmla="*/ 2121100 h 3193741"/>
              <a:gd name="connsiteX99" fmla="*/ 299145 w 5470628"/>
              <a:gd name="connsiteY99" fmla="*/ 2044862 h 3193741"/>
              <a:gd name="connsiteX100" fmla="*/ 350236 w 5470628"/>
              <a:gd name="connsiteY100" fmla="*/ 2001187 h 3193741"/>
              <a:gd name="connsiteX101" fmla="*/ 365223 w 5470628"/>
              <a:gd name="connsiteY101" fmla="*/ 1881218 h 3193741"/>
              <a:gd name="connsiteX102" fmla="*/ 310707 w 5470628"/>
              <a:gd name="connsiteY102" fmla="*/ 1758752 h 3193741"/>
              <a:gd name="connsiteX103" fmla="*/ 181659 w 5470628"/>
              <a:gd name="connsiteY103" fmla="*/ 1709137 h 3193741"/>
              <a:gd name="connsiteX104" fmla="*/ 213063 w 5470628"/>
              <a:gd name="connsiteY104" fmla="*/ 1632021 h 3193741"/>
              <a:gd name="connsiteX105" fmla="*/ 481390 w 5470628"/>
              <a:gd name="connsiteY105" fmla="*/ 1644125 h 3193741"/>
              <a:gd name="connsiteX106" fmla="*/ 68930 w 5470628"/>
              <a:gd name="connsiteY106" fmla="*/ 1457537 h 3193741"/>
              <a:gd name="connsiteX107" fmla="*/ 135138 w 5470628"/>
              <a:gd name="connsiteY107" fmla="*/ 1440976 h 3193741"/>
              <a:gd name="connsiteX108" fmla="*/ 131611 w 5470628"/>
              <a:gd name="connsiteY108" fmla="*/ 1427642 h 3193741"/>
              <a:gd name="connsiteX109" fmla="*/ 130443 w 5470628"/>
              <a:gd name="connsiteY109" fmla="*/ 1343795 h 3193741"/>
              <a:gd name="connsiteX110" fmla="*/ 138930 w 5470628"/>
              <a:gd name="connsiteY110" fmla="*/ 1304094 h 3193741"/>
              <a:gd name="connsiteX111" fmla="*/ 118409 w 5470628"/>
              <a:gd name="connsiteY111" fmla="*/ 1262212 h 3193741"/>
              <a:gd name="connsiteX112" fmla="*/ 421410 w 5470628"/>
              <a:gd name="connsiteY112" fmla="*/ 1304757 h 3193741"/>
              <a:gd name="connsiteX113" fmla="*/ 655702 w 5470628"/>
              <a:gd name="connsiteY113" fmla="*/ 1291801 h 3193741"/>
              <a:gd name="connsiteX114" fmla="*/ 648299 w 5470628"/>
              <a:gd name="connsiteY114" fmla="*/ 1287715 h 3193741"/>
              <a:gd name="connsiteX115" fmla="*/ 531027 w 5470628"/>
              <a:gd name="connsiteY115" fmla="*/ 1193967 h 3193741"/>
              <a:gd name="connsiteX116" fmla="*/ 526433 w 5470628"/>
              <a:gd name="connsiteY116" fmla="*/ 1191913 h 3193741"/>
              <a:gd name="connsiteX117" fmla="*/ 504666 w 5470628"/>
              <a:gd name="connsiteY117" fmla="*/ 1177230 h 3193741"/>
              <a:gd name="connsiteX118" fmla="*/ 482307 w 5470628"/>
              <a:gd name="connsiteY118" fmla="*/ 1162618 h 3193741"/>
              <a:gd name="connsiteX119" fmla="*/ 479029 w 5470628"/>
              <a:gd name="connsiteY119" fmla="*/ 1162540 h 3193741"/>
              <a:gd name="connsiteX120" fmla="*/ 447663 w 5470628"/>
              <a:gd name="connsiteY120" fmla="*/ 1132649 h 3193741"/>
              <a:gd name="connsiteX121" fmla="*/ 438547 w 5470628"/>
              <a:gd name="connsiteY121" fmla="*/ 1110977 h 3193741"/>
              <a:gd name="connsiteX122" fmla="*/ 405343 w 5470628"/>
              <a:gd name="connsiteY122" fmla="*/ 1089612 h 3193741"/>
              <a:gd name="connsiteX123" fmla="*/ 371373 w 5470628"/>
              <a:gd name="connsiteY123" fmla="*/ 1070238 h 3193741"/>
              <a:gd name="connsiteX124" fmla="*/ 290358 w 5470628"/>
              <a:gd name="connsiteY124" fmla="*/ 1059884 h 3193741"/>
              <a:gd name="connsiteX125" fmla="*/ 235140 w 5470628"/>
              <a:gd name="connsiteY125" fmla="*/ 1029322 h 3193741"/>
              <a:gd name="connsiteX126" fmla="*/ 300494 w 5470628"/>
              <a:gd name="connsiteY126" fmla="*/ 1032083 h 3193741"/>
              <a:gd name="connsiteX127" fmla="*/ 239661 w 5470628"/>
              <a:gd name="connsiteY127" fmla="*/ 997457 h 3193741"/>
              <a:gd name="connsiteX128" fmla="*/ 204788 w 5470628"/>
              <a:gd name="connsiteY128" fmla="*/ 959211 h 3193741"/>
              <a:gd name="connsiteX129" fmla="*/ 207583 w 5470628"/>
              <a:gd name="connsiteY129" fmla="*/ 947009 h 3193741"/>
              <a:gd name="connsiteX130" fmla="*/ 223061 w 5470628"/>
              <a:gd name="connsiteY130" fmla="*/ 947033 h 3193741"/>
              <a:gd name="connsiteX131" fmla="*/ 280015 w 5470628"/>
              <a:gd name="connsiteY131" fmla="*/ 972164 h 3193741"/>
              <a:gd name="connsiteX132" fmla="*/ 353948 w 5470628"/>
              <a:gd name="connsiteY132" fmla="*/ 1006865 h 3193741"/>
              <a:gd name="connsiteX133" fmla="*/ 240466 w 5470628"/>
              <a:gd name="connsiteY133" fmla="*/ 939943 h 3193741"/>
              <a:gd name="connsiteX134" fmla="*/ 158812 w 5470628"/>
              <a:gd name="connsiteY134" fmla="*/ 891467 h 3193741"/>
              <a:gd name="connsiteX135" fmla="*/ 139551 w 5470628"/>
              <a:gd name="connsiteY135" fmla="*/ 855364 h 3193741"/>
              <a:gd name="connsiteX136" fmla="*/ 145731 w 5470628"/>
              <a:gd name="connsiteY136" fmla="*/ 844888 h 3193741"/>
              <a:gd name="connsiteX137" fmla="*/ 158154 w 5470628"/>
              <a:gd name="connsiteY137" fmla="*/ 848366 h 3193741"/>
              <a:gd name="connsiteX138" fmla="*/ 169370 w 5470628"/>
              <a:gd name="connsiteY138" fmla="*/ 856260 h 3193741"/>
              <a:gd name="connsiteX139" fmla="*/ 288295 w 5470628"/>
              <a:gd name="connsiteY139" fmla="*/ 915169 h 3193741"/>
              <a:gd name="connsiteX140" fmla="*/ 462694 w 5470628"/>
              <a:gd name="connsiteY140" fmla="*/ 994643 h 3193741"/>
              <a:gd name="connsiteX141" fmla="*/ 531910 w 5470628"/>
              <a:gd name="connsiteY141" fmla="*/ 1006664 h 3193741"/>
              <a:gd name="connsiteX142" fmla="*/ 333940 w 5470628"/>
              <a:gd name="connsiteY142" fmla="*/ 893507 h 3193741"/>
              <a:gd name="connsiteX143" fmla="*/ 181443 w 5470628"/>
              <a:gd name="connsiteY143" fmla="*/ 746608 h 3193741"/>
              <a:gd name="connsiteX144" fmla="*/ 162678 w 5470628"/>
              <a:gd name="connsiteY144" fmla="*/ 737018 h 3193741"/>
              <a:gd name="connsiteX145" fmla="*/ 156307 w 5470628"/>
              <a:gd name="connsiteY145" fmla="*/ 730435 h 3193741"/>
              <a:gd name="connsiteX146" fmla="*/ 117227 w 5470628"/>
              <a:gd name="connsiteY146" fmla="*/ 677515 h 3193741"/>
              <a:gd name="connsiteX147" fmla="*/ 113655 w 5470628"/>
              <a:gd name="connsiteY147" fmla="*/ 663474 h 3193741"/>
              <a:gd name="connsiteX148" fmla="*/ 115226 w 5470628"/>
              <a:gd name="connsiteY148" fmla="*/ 636712 h 3193741"/>
              <a:gd name="connsiteX149" fmla="*/ 105067 w 5470628"/>
              <a:gd name="connsiteY149" fmla="*/ 622046 h 3193741"/>
              <a:gd name="connsiteX150" fmla="*/ 104113 w 5470628"/>
              <a:gd name="connsiteY150" fmla="*/ 611722 h 3193741"/>
              <a:gd name="connsiteX151" fmla="*/ 118895 w 5470628"/>
              <a:gd name="connsiteY151" fmla="*/ 610169 h 3193741"/>
              <a:gd name="connsiteX152" fmla="*/ 163095 w 5470628"/>
              <a:gd name="connsiteY152" fmla="*/ 640642 h 3193741"/>
              <a:gd name="connsiteX153" fmla="*/ 185766 w 5470628"/>
              <a:gd name="connsiteY153" fmla="*/ 641454 h 3193741"/>
              <a:gd name="connsiteX154" fmla="*/ 212892 w 5470628"/>
              <a:gd name="connsiteY154" fmla="*/ 637457 h 3193741"/>
              <a:gd name="connsiteX155" fmla="*/ 223932 w 5470628"/>
              <a:gd name="connsiteY155" fmla="*/ 647271 h 3193741"/>
              <a:gd name="connsiteX156" fmla="*/ 287167 w 5470628"/>
              <a:gd name="connsiteY156" fmla="*/ 691571 h 3193741"/>
              <a:gd name="connsiteX157" fmla="*/ 330380 w 5470628"/>
              <a:gd name="connsiteY157" fmla="*/ 692506 h 3193741"/>
              <a:gd name="connsiteX158" fmla="*/ 296172 w 5470628"/>
              <a:gd name="connsiteY158" fmla="*/ 688108 h 3193741"/>
              <a:gd name="connsiteX159" fmla="*/ 286974 w 5470628"/>
              <a:gd name="connsiteY159" fmla="*/ 674512 h 3193741"/>
              <a:gd name="connsiteX160" fmla="*/ 286166 w 5470628"/>
              <a:gd name="connsiteY160" fmla="*/ 661798 h 3193741"/>
              <a:gd name="connsiteX161" fmla="*/ 236268 w 5470628"/>
              <a:gd name="connsiteY161" fmla="*/ 635338 h 3193741"/>
              <a:gd name="connsiteX162" fmla="*/ 231734 w 5470628"/>
              <a:gd name="connsiteY162" fmla="*/ 634225 h 3193741"/>
              <a:gd name="connsiteX163" fmla="*/ 221253 w 5470628"/>
              <a:gd name="connsiteY163" fmla="*/ 623870 h 3193741"/>
              <a:gd name="connsiteX164" fmla="*/ 237564 w 5470628"/>
              <a:gd name="connsiteY164" fmla="*/ 613590 h 3193741"/>
              <a:gd name="connsiteX165" fmla="*/ 282259 w 5470628"/>
              <a:gd name="connsiteY165" fmla="*/ 619091 h 3193741"/>
              <a:gd name="connsiteX166" fmla="*/ 370630 w 5470628"/>
              <a:gd name="connsiteY166" fmla="*/ 665566 h 3193741"/>
              <a:gd name="connsiteX167" fmla="*/ 498017 w 5470628"/>
              <a:gd name="connsiteY167" fmla="*/ 740532 h 3193741"/>
              <a:gd name="connsiteX168" fmla="*/ 918036 w 5470628"/>
              <a:gd name="connsiteY168" fmla="*/ 924307 h 3193741"/>
              <a:gd name="connsiteX169" fmla="*/ 1079304 w 5470628"/>
              <a:gd name="connsiteY169" fmla="*/ 984494 h 3193741"/>
              <a:gd name="connsiteX170" fmla="*/ 1079935 w 5470628"/>
              <a:gd name="connsiteY170" fmla="*/ 980383 h 3193741"/>
              <a:gd name="connsiteX171" fmla="*/ 1079695 w 5470628"/>
              <a:gd name="connsiteY171" fmla="*/ 976616 h 3193741"/>
              <a:gd name="connsiteX172" fmla="*/ 966178 w 5470628"/>
              <a:gd name="connsiteY172" fmla="*/ 937219 h 3193741"/>
              <a:gd name="connsiteX173" fmla="*/ 720106 w 5470628"/>
              <a:gd name="connsiteY173" fmla="*/ 807112 h 3193741"/>
              <a:gd name="connsiteX174" fmla="*/ 698823 w 5470628"/>
              <a:gd name="connsiteY174" fmla="*/ 804708 h 3193741"/>
              <a:gd name="connsiteX175" fmla="*/ 664513 w 5470628"/>
              <a:gd name="connsiteY175" fmla="*/ 784663 h 3193741"/>
              <a:gd name="connsiteX176" fmla="*/ 660380 w 5470628"/>
              <a:gd name="connsiteY176" fmla="*/ 771165 h 3193741"/>
              <a:gd name="connsiteX177" fmla="*/ 584959 w 5470628"/>
              <a:gd name="connsiteY177" fmla="*/ 722409 h 3193741"/>
              <a:gd name="connsiteX178" fmla="*/ 435649 w 5470628"/>
              <a:gd name="connsiteY178" fmla="*/ 639659 h 3193741"/>
              <a:gd name="connsiteX179" fmla="*/ 404944 w 5470628"/>
              <a:gd name="connsiteY179" fmla="*/ 606128 h 3193741"/>
              <a:gd name="connsiteX180" fmla="*/ 408476 w 5470628"/>
              <a:gd name="connsiteY180" fmla="*/ 591466 h 3193741"/>
              <a:gd name="connsiteX181" fmla="*/ 425225 w 5470628"/>
              <a:gd name="connsiteY181" fmla="*/ 592759 h 3193741"/>
              <a:gd name="connsiteX182" fmla="*/ 487115 w 5470628"/>
              <a:gd name="connsiteY182" fmla="*/ 620614 h 3193741"/>
              <a:gd name="connsiteX183" fmla="*/ 550277 w 5470628"/>
              <a:gd name="connsiteY183" fmla="*/ 649738 h 3193741"/>
              <a:gd name="connsiteX184" fmla="*/ 544421 w 5470628"/>
              <a:gd name="connsiteY184" fmla="*/ 641907 h 3193741"/>
              <a:gd name="connsiteX185" fmla="*/ 431905 w 5470628"/>
              <a:gd name="connsiteY185" fmla="*/ 580799 h 3193741"/>
              <a:gd name="connsiteX186" fmla="*/ 351177 w 5470628"/>
              <a:gd name="connsiteY186" fmla="*/ 528177 h 3193741"/>
              <a:gd name="connsiteX187" fmla="*/ 339749 w 5470628"/>
              <a:gd name="connsiteY187" fmla="*/ 498244 h 3193741"/>
              <a:gd name="connsiteX188" fmla="*/ 346313 w 5470628"/>
              <a:gd name="connsiteY188" fmla="*/ 489145 h 3193741"/>
              <a:gd name="connsiteX189" fmla="*/ 356579 w 5470628"/>
              <a:gd name="connsiteY189" fmla="*/ 491460 h 3193741"/>
              <a:gd name="connsiteX190" fmla="*/ 371505 w 5470628"/>
              <a:gd name="connsiteY190" fmla="*/ 501516 h 3193741"/>
              <a:gd name="connsiteX191" fmla="*/ 476275 w 5470628"/>
              <a:gd name="connsiteY191" fmla="*/ 553122 h 3193741"/>
              <a:gd name="connsiteX192" fmla="*/ 649952 w 5470628"/>
              <a:gd name="connsiteY192" fmla="*/ 635294 h 3193741"/>
              <a:gd name="connsiteX193" fmla="*/ 727161 w 5470628"/>
              <a:gd name="connsiteY193" fmla="*/ 651328 h 3193741"/>
              <a:gd name="connsiteX194" fmla="*/ 722417 w 5470628"/>
              <a:gd name="connsiteY194" fmla="*/ 646921 h 3193741"/>
              <a:gd name="connsiteX195" fmla="*/ 546079 w 5470628"/>
              <a:gd name="connsiteY195" fmla="*/ 546328 h 3193741"/>
              <a:gd name="connsiteX196" fmla="*/ 378182 w 5470628"/>
              <a:gd name="connsiteY196" fmla="*/ 386585 h 3193741"/>
              <a:gd name="connsiteX197" fmla="*/ 370158 w 5470628"/>
              <a:gd name="connsiteY197" fmla="*/ 382100 h 3193741"/>
              <a:gd name="connsiteX198" fmla="*/ 357861 w 5470628"/>
              <a:gd name="connsiteY198" fmla="*/ 371252 h 3193741"/>
              <a:gd name="connsiteX199" fmla="*/ 331313 w 5470628"/>
              <a:gd name="connsiteY199" fmla="*/ 328203 h 3193741"/>
              <a:gd name="connsiteX200" fmla="*/ 319354 w 5470628"/>
              <a:gd name="connsiteY200" fmla="*/ 299282 h 3193741"/>
              <a:gd name="connsiteX201" fmla="*/ 319682 w 5470628"/>
              <a:gd name="connsiteY201" fmla="*/ 285719 h 3193741"/>
              <a:gd name="connsiteX202" fmla="*/ 306391 w 5470628"/>
              <a:gd name="connsiteY202" fmla="*/ 268585 h 3193741"/>
              <a:gd name="connsiteX203" fmla="*/ 303294 w 5470628"/>
              <a:gd name="connsiteY203" fmla="*/ 257334 h 3193741"/>
              <a:gd name="connsiteX204" fmla="*/ 319242 w 5470628"/>
              <a:gd name="connsiteY204" fmla="*/ 255403 h 3193741"/>
              <a:gd name="connsiteX205" fmla="*/ 364093 w 5470628"/>
              <a:gd name="connsiteY205" fmla="*/ 286745 h 3193741"/>
              <a:gd name="connsiteX206" fmla="*/ 385301 w 5470628"/>
              <a:gd name="connsiteY206" fmla="*/ 287973 h 3193741"/>
              <a:gd name="connsiteX207" fmla="*/ 417598 w 5470628"/>
              <a:gd name="connsiteY207" fmla="*/ 285722 h 3193741"/>
              <a:gd name="connsiteX208" fmla="*/ 440155 w 5470628"/>
              <a:gd name="connsiteY208" fmla="*/ 308139 h 3193741"/>
              <a:gd name="connsiteX209" fmla="*/ 534406 w 5470628"/>
              <a:gd name="connsiteY209" fmla="*/ 339430 h 3193741"/>
              <a:gd name="connsiteX210" fmla="*/ 495633 w 5470628"/>
              <a:gd name="connsiteY210" fmla="*/ 333450 h 3193741"/>
              <a:gd name="connsiteX211" fmla="*/ 486289 w 5470628"/>
              <a:gd name="connsiteY211" fmla="*/ 322243 h 3193741"/>
              <a:gd name="connsiteX212" fmla="*/ 484000 w 5470628"/>
              <a:gd name="connsiteY212" fmla="*/ 304964 h 3193741"/>
              <a:gd name="connsiteX213" fmla="*/ 436911 w 5470628"/>
              <a:gd name="connsiteY213" fmla="*/ 280536 h 3193741"/>
              <a:gd name="connsiteX214" fmla="*/ 426865 w 5470628"/>
              <a:gd name="connsiteY214" fmla="*/ 277007 h 3193741"/>
              <a:gd name="connsiteX215" fmla="*/ 420654 w 5470628"/>
              <a:gd name="connsiteY215" fmla="*/ 268269 h 3193741"/>
              <a:gd name="connsiteX216" fmla="*/ 432329 w 5470628"/>
              <a:gd name="connsiteY216" fmla="*/ 259975 h 3193741"/>
              <a:gd name="connsiteX217" fmla="*/ 447672 w 5470628"/>
              <a:gd name="connsiteY217" fmla="*/ 257879 h 3193741"/>
              <a:gd name="connsiteX218" fmla="*/ 502242 w 5470628"/>
              <a:gd name="connsiteY218" fmla="*/ 273572 h 3193741"/>
              <a:gd name="connsiteX219" fmla="*/ 659874 w 5470628"/>
              <a:gd name="connsiteY219" fmla="*/ 365516 h 3193741"/>
              <a:gd name="connsiteX220" fmla="*/ 829177 w 5470628"/>
              <a:gd name="connsiteY220" fmla="*/ 444421 h 3193741"/>
              <a:gd name="connsiteX221" fmla="*/ 1231903 w 5470628"/>
              <a:gd name="connsiteY221" fmla="*/ 613682 h 3193741"/>
              <a:gd name="connsiteX222" fmla="*/ 1911736 w 5470628"/>
              <a:gd name="connsiteY222" fmla="*/ 685084 h 3193741"/>
              <a:gd name="connsiteX223" fmla="*/ 2564313 w 5470628"/>
              <a:gd name="connsiteY223" fmla="*/ 632143 h 3193741"/>
              <a:gd name="connsiteX224" fmla="*/ 2657304 w 5470628"/>
              <a:gd name="connsiteY224" fmla="*/ 624913 h 3193741"/>
              <a:gd name="connsiteX225" fmla="*/ 4235818 w 5470628"/>
              <a:gd name="connsiteY225" fmla="*/ 259339 h 3193741"/>
              <a:gd name="connsiteX226" fmla="*/ 4460331 w 5470628"/>
              <a:gd name="connsiteY226" fmla="*/ 176864 h 3193741"/>
              <a:gd name="connsiteX227" fmla="*/ 4499578 w 5470628"/>
              <a:gd name="connsiteY227" fmla="*/ 186791 h 3193741"/>
              <a:gd name="connsiteX228" fmla="*/ 4514640 w 5470628"/>
              <a:gd name="connsiteY228" fmla="*/ 188841 h 3193741"/>
              <a:gd name="connsiteX229" fmla="*/ 4516523 w 5470628"/>
              <a:gd name="connsiteY229" fmla="*/ 189988 h 3193741"/>
              <a:gd name="connsiteX230" fmla="*/ 4518126 w 5470628"/>
              <a:gd name="connsiteY230" fmla="*/ 189316 h 3193741"/>
              <a:gd name="connsiteX231" fmla="*/ 4514640 w 5470628"/>
              <a:gd name="connsiteY231" fmla="*/ 188841 h 3193741"/>
              <a:gd name="connsiteX232" fmla="*/ 4511569 w 5470628"/>
              <a:gd name="connsiteY232" fmla="*/ 186970 h 3193741"/>
              <a:gd name="connsiteX233" fmla="*/ 4510888 w 5470628"/>
              <a:gd name="connsiteY233" fmla="*/ 180943 h 3193741"/>
              <a:gd name="connsiteX234" fmla="*/ 4531865 w 5470628"/>
              <a:gd name="connsiteY234" fmla="*/ 155151 h 3193741"/>
              <a:gd name="connsiteX235" fmla="*/ 4573441 w 5470628"/>
              <a:gd name="connsiteY235" fmla="*/ 139676 h 3193741"/>
              <a:gd name="connsiteX236" fmla="*/ 4594964 w 5470628"/>
              <a:gd name="connsiteY236" fmla="*/ 145847 h 3193741"/>
              <a:gd name="connsiteX237" fmla="*/ 4623059 w 5470628"/>
              <a:gd name="connsiteY237" fmla="*/ 152410 h 3193741"/>
              <a:gd name="connsiteX238" fmla="*/ 4748356 w 5470628"/>
              <a:gd name="connsiteY238" fmla="*/ 68192 h 3193741"/>
              <a:gd name="connsiteX239" fmla="*/ 4833812 w 5470628"/>
              <a:gd name="connsiteY239" fmla="*/ 8017 h 3193741"/>
              <a:gd name="connsiteX240" fmla="*/ 4850908 w 5470628"/>
              <a:gd name="connsiteY240" fmla="*/ 727 h 319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5470628" h="3193741">
                <a:moveTo>
                  <a:pt x="5462602" y="1413608"/>
                </a:moveTo>
                <a:lnTo>
                  <a:pt x="5465724" y="1421881"/>
                </a:lnTo>
                <a:cubicBezTo>
                  <a:pt x="5472118" y="1444281"/>
                  <a:pt x="5472640" y="1461744"/>
                  <a:pt x="5465025" y="1466556"/>
                </a:cubicBezTo>
                <a:lnTo>
                  <a:pt x="5463208" y="1466226"/>
                </a:lnTo>
                <a:lnTo>
                  <a:pt x="5463242" y="1451866"/>
                </a:lnTo>
                <a:cubicBezTo>
                  <a:pt x="5463190" y="1441487"/>
                  <a:pt x="5463068" y="1431722"/>
                  <a:pt x="5462894" y="1423194"/>
                </a:cubicBezTo>
                <a:close/>
                <a:moveTo>
                  <a:pt x="5461417" y="1391849"/>
                </a:moveTo>
                <a:cubicBezTo>
                  <a:pt x="5461710" y="1392940"/>
                  <a:pt x="5461992" y="1396513"/>
                  <a:pt x="5462246" y="1401944"/>
                </a:cubicBezTo>
                <a:lnTo>
                  <a:pt x="5462602" y="1413608"/>
                </a:lnTo>
                <a:lnTo>
                  <a:pt x="5459078" y="1404268"/>
                </a:lnTo>
                <a:lnTo>
                  <a:pt x="5460137" y="1393780"/>
                </a:lnTo>
                <a:cubicBezTo>
                  <a:pt x="5460561" y="1391114"/>
                  <a:pt x="5460982" y="1390270"/>
                  <a:pt x="5461417" y="1391849"/>
                </a:cubicBezTo>
                <a:close/>
                <a:moveTo>
                  <a:pt x="614271" y="1052206"/>
                </a:moveTo>
                <a:cubicBezTo>
                  <a:pt x="613444" y="1053256"/>
                  <a:pt x="612323" y="1054339"/>
                  <a:pt x="611497" y="1055389"/>
                </a:cubicBezTo>
                <a:cubicBezTo>
                  <a:pt x="617673" y="1058912"/>
                  <a:pt x="624115" y="1061928"/>
                  <a:pt x="630277" y="1065215"/>
                </a:cubicBezTo>
                <a:cubicBezTo>
                  <a:pt x="637469" y="1066004"/>
                  <a:pt x="644958" y="1066759"/>
                  <a:pt x="651856" y="1067584"/>
                </a:cubicBezTo>
                <a:cubicBezTo>
                  <a:pt x="639327" y="1062458"/>
                  <a:pt x="626799" y="1057332"/>
                  <a:pt x="614271" y="1052206"/>
                </a:cubicBezTo>
                <a:close/>
                <a:moveTo>
                  <a:pt x="810628" y="695550"/>
                </a:moveTo>
                <a:cubicBezTo>
                  <a:pt x="873537" y="739416"/>
                  <a:pt x="951215" y="767494"/>
                  <a:pt x="1033084" y="791270"/>
                </a:cubicBezTo>
                <a:cubicBezTo>
                  <a:pt x="1034205" y="790184"/>
                  <a:pt x="1035031" y="789136"/>
                  <a:pt x="1036153" y="788050"/>
                </a:cubicBezTo>
                <a:cubicBezTo>
                  <a:pt x="960983" y="757296"/>
                  <a:pt x="885798" y="726306"/>
                  <a:pt x="810628" y="695550"/>
                </a:cubicBezTo>
                <a:close/>
                <a:moveTo>
                  <a:pt x="4850908" y="727"/>
                </a:moveTo>
                <a:cubicBezTo>
                  <a:pt x="4858191" y="2929"/>
                  <a:pt x="4860543" y="7152"/>
                  <a:pt x="4858584" y="13795"/>
                </a:cubicBezTo>
                <a:cubicBezTo>
                  <a:pt x="4855845" y="22194"/>
                  <a:pt x="4850092" y="30008"/>
                  <a:pt x="4843408" y="37224"/>
                </a:cubicBezTo>
                <a:cubicBezTo>
                  <a:pt x="4812232" y="71132"/>
                  <a:pt x="4827067" y="79774"/>
                  <a:pt x="4871062" y="78954"/>
                </a:cubicBezTo>
                <a:cubicBezTo>
                  <a:pt x="4910302" y="78234"/>
                  <a:pt x="4949507" y="72299"/>
                  <a:pt x="4989038" y="66799"/>
                </a:cubicBezTo>
                <a:cubicBezTo>
                  <a:pt x="5008500" y="63967"/>
                  <a:pt x="5009491" y="65509"/>
                  <a:pt x="5002636" y="79388"/>
                </a:cubicBezTo>
                <a:cubicBezTo>
                  <a:pt x="4991594" y="102315"/>
                  <a:pt x="4990844" y="123285"/>
                  <a:pt x="5008332" y="140859"/>
                </a:cubicBezTo>
                <a:cubicBezTo>
                  <a:pt x="5012456" y="144868"/>
                  <a:pt x="5015428" y="149491"/>
                  <a:pt x="5014326" y="155555"/>
                </a:cubicBezTo>
                <a:cubicBezTo>
                  <a:pt x="5009356" y="180357"/>
                  <a:pt x="5019874" y="200674"/>
                  <a:pt x="5030704" y="221190"/>
                </a:cubicBezTo>
                <a:cubicBezTo>
                  <a:pt x="5048958" y="255517"/>
                  <a:pt x="5072099" y="287116"/>
                  <a:pt x="5097262" y="317759"/>
                </a:cubicBezTo>
                <a:cubicBezTo>
                  <a:pt x="5115004" y="339336"/>
                  <a:pt x="5126222" y="365974"/>
                  <a:pt x="5165084" y="373367"/>
                </a:cubicBezTo>
                <a:cubicBezTo>
                  <a:pt x="5174420" y="375083"/>
                  <a:pt x="5177498" y="381353"/>
                  <a:pt x="5174137" y="389353"/>
                </a:cubicBezTo>
                <a:cubicBezTo>
                  <a:pt x="5163026" y="415847"/>
                  <a:pt x="5172067" y="436343"/>
                  <a:pt x="5192507" y="453561"/>
                </a:cubicBezTo>
                <a:cubicBezTo>
                  <a:pt x="5199734" y="459565"/>
                  <a:pt x="5197020" y="463690"/>
                  <a:pt x="5187160" y="467732"/>
                </a:cubicBezTo>
                <a:cubicBezTo>
                  <a:pt x="5175836" y="472188"/>
                  <a:pt x="5167025" y="478711"/>
                  <a:pt x="5160106" y="486904"/>
                </a:cubicBezTo>
                <a:cubicBezTo>
                  <a:pt x="5148744" y="500143"/>
                  <a:pt x="5143396" y="514315"/>
                  <a:pt x="5138948" y="528614"/>
                </a:cubicBezTo>
                <a:cubicBezTo>
                  <a:pt x="5132042" y="551041"/>
                  <a:pt x="5123894" y="572670"/>
                  <a:pt x="5097016" y="589923"/>
                </a:cubicBezTo>
                <a:cubicBezTo>
                  <a:pt x="5089016" y="595163"/>
                  <a:pt x="5082598" y="601872"/>
                  <a:pt x="5075869" y="608381"/>
                </a:cubicBezTo>
                <a:cubicBezTo>
                  <a:pt x="5078016" y="614052"/>
                  <a:pt x="5083322" y="617918"/>
                  <a:pt x="5093172" y="618385"/>
                </a:cubicBezTo>
                <a:cubicBezTo>
                  <a:pt x="5155867" y="621469"/>
                  <a:pt x="5153088" y="652648"/>
                  <a:pt x="5153518" y="687474"/>
                </a:cubicBezTo>
                <a:cubicBezTo>
                  <a:pt x="5154177" y="730575"/>
                  <a:pt x="5118812" y="754787"/>
                  <a:pt x="5074984" y="776941"/>
                </a:cubicBezTo>
                <a:cubicBezTo>
                  <a:pt x="5059986" y="784451"/>
                  <a:pt x="5038116" y="786863"/>
                  <a:pt x="5033348" y="805473"/>
                </a:cubicBezTo>
                <a:cubicBezTo>
                  <a:pt x="5059529" y="819384"/>
                  <a:pt x="5089376" y="802009"/>
                  <a:pt x="5116847" y="803426"/>
                </a:cubicBezTo>
                <a:cubicBezTo>
                  <a:pt x="5139548" y="804709"/>
                  <a:pt x="5176330" y="798120"/>
                  <a:pt x="5147902" y="833118"/>
                </a:cubicBezTo>
                <a:cubicBezTo>
                  <a:pt x="5139626" y="843373"/>
                  <a:pt x="5150382" y="848714"/>
                  <a:pt x="5161665" y="848297"/>
                </a:cubicBezTo>
                <a:cubicBezTo>
                  <a:pt x="5253064" y="844106"/>
                  <a:pt x="5215170" y="912756"/>
                  <a:pt x="5246520" y="942412"/>
                </a:cubicBezTo>
                <a:cubicBezTo>
                  <a:pt x="5255359" y="950358"/>
                  <a:pt x="5247812" y="967405"/>
                  <a:pt x="5235368" y="972946"/>
                </a:cubicBezTo>
                <a:cubicBezTo>
                  <a:pt x="5156387" y="1008610"/>
                  <a:pt x="5149354" y="1071149"/>
                  <a:pt x="5113739" y="1128845"/>
                </a:cubicBezTo>
                <a:cubicBezTo>
                  <a:pt x="5157305" y="1144685"/>
                  <a:pt x="5208388" y="1143005"/>
                  <a:pt x="5255034" y="1151117"/>
                </a:cubicBezTo>
                <a:cubicBezTo>
                  <a:pt x="5303482" y="1159484"/>
                  <a:pt x="5304156" y="1170079"/>
                  <a:pt x="5267513" y="1216275"/>
                </a:cubicBezTo>
                <a:cubicBezTo>
                  <a:pt x="5370269" y="1212844"/>
                  <a:pt x="5370269" y="1212844"/>
                  <a:pt x="5343113" y="1281854"/>
                </a:cubicBezTo>
                <a:cubicBezTo>
                  <a:pt x="5386272" y="1279593"/>
                  <a:pt x="5428618" y="1334726"/>
                  <a:pt x="5452014" y="1385543"/>
                </a:cubicBezTo>
                <a:lnTo>
                  <a:pt x="5459078" y="1404268"/>
                </a:lnTo>
                <a:lnTo>
                  <a:pt x="5458838" y="1406644"/>
                </a:lnTo>
                <a:cubicBezTo>
                  <a:pt x="5457942" y="1418063"/>
                  <a:pt x="5456960" y="1434367"/>
                  <a:pt x="5455752" y="1450751"/>
                </a:cubicBezTo>
                <a:lnTo>
                  <a:pt x="5454594" y="1464662"/>
                </a:lnTo>
                <a:lnTo>
                  <a:pt x="5447215" y="1463321"/>
                </a:lnTo>
                <a:cubicBezTo>
                  <a:pt x="5441256" y="1459714"/>
                  <a:pt x="5437002" y="1458345"/>
                  <a:pt x="5433934" y="1458428"/>
                </a:cubicBezTo>
                <a:cubicBezTo>
                  <a:pt x="5424728" y="1458676"/>
                  <a:pt x="5426188" y="1471978"/>
                  <a:pt x="5424276" y="1477014"/>
                </a:cubicBezTo>
                <a:cubicBezTo>
                  <a:pt x="5417851" y="1492977"/>
                  <a:pt x="5433852" y="1501241"/>
                  <a:pt x="5444628" y="1511562"/>
                </a:cubicBezTo>
                <a:cubicBezTo>
                  <a:pt x="5448663" y="1515344"/>
                  <a:pt x="5451544" y="1497678"/>
                  <a:pt x="5453752" y="1474786"/>
                </a:cubicBezTo>
                <a:lnTo>
                  <a:pt x="5454594" y="1464662"/>
                </a:lnTo>
                <a:lnTo>
                  <a:pt x="5463208" y="1466226"/>
                </a:lnTo>
                <a:lnTo>
                  <a:pt x="5463164" y="1484226"/>
                </a:lnTo>
                <a:cubicBezTo>
                  <a:pt x="5462722" y="1528173"/>
                  <a:pt x="5460824" y="1571999"/>
                  <a:pt x="5456160" y="1575885"/>
                </a:cubicBezTo>
                <a:cubicBezTo>
                  <a:pt x="5406708" y="1617226"/>
                  <a:pt x="5442751" y="1692579"/>
                  <a:pt x="5345636" y="1714543"/>
                </a:cubicBezTo>
                <a:cubicBezTo>
                  <a:pt x="5301930" y="1724583"/>
                  <a:pt x="5282493" y="1755882"/>
                  <a:pt x="5251319" y="1775792"/>
                </a:cubicBezTo>
                <a:cubicBezTo>
                  <a:pt x="5142610" y="1844714"/>
                  <a:pt x="5072132" y="1925140"/>
                  <a:pt x="5043512" y="2027305"/>
                </a:cubicBezTo>
                <a:cubicBezTo>
                  <a:pt x="5035488" y="2055562"/>
                  <a:pt x="5000258" y="2081893"/>
                  <a:pt x="4978144" y="2108535"/>
                </a:cubicBezTo>
                <a:cubicBezTo>
                  <a:pt x="4990785" y="2124798"/>
                  <a:pt x="5050411" y="2079615"/>
                  <a:pt x="5031476" y="2128173"/>
                </a:cubicBezTo>
                <a:cubicBezTo>
                  <a:pt x="5017138" y="2164787"/>
                  <a:pt x="4975973" y="2191363"/>
                  <a:pt x="4937389" y="2216441"/>
                </a:cubicBezTo>
                <a:cubicBezTo>
                  <a:pt x="4893079" y="2245058"/>
                  <a:pt x="4843760" y="2269776"/>
                  <a:pt x="4826122" y="2315331"/>
                </a:cubicBezTo>
                <a:cubicBezTo>
                  <a:pt x="4822276" y="2325050"/>
                  <a:pt x="3896510" y="3112888"/>
                  <a:pt x="2544647" y="3190975"/>
                </a:cubicBezTo>
                <a:cubicBezTo>
                  <a:pt x="2323734" y="3203734"/>
                  <a:pt x="1445947" y="3169121"/>
                  <a:pt x="1328257" y="3153006"/>
                </a:cubicBezTo>
                <a:cubicBezTo>
                  <a:pt x="1207258" y="3136344"/>
                  <a:pt x="1101756" y="3091943"/>
                  <a:pt x="977943" y="3082502"/>
                </a:cubicBezTo>
                <a:cubicBezTo>
                  <a:pt x="912454" y="3077622"/>
                  <a:pt x="848655" y="3061861"/>
                  <a:pt x="854473" y="2994250"/>
                </a:cubicBezTo>
                <a:cubicBezTo>
                  <a:pt x="856228" y="2975057"/>
                  <a:pt x="838125" y="2961827"/>
                  <a:pt x="811593" y="2970498"/>
                </a:cubicBezTo>
                <a:cubicBezTo>
                  <a:pt x="761454" y="2987010"/>
                  <a:pt x="736680" y="2962489"/>
                  <a:pt x="707024" y="2945439"/>
                </a:cubicBezTo>
                <a:cubicBezTo>
                  <a:pt x="654509" y="2915262"/>
                  <a:pt x="603913" y="2882480"/>
                  <a:pt x="523487" y="2886053"/>
                </a:cubicBezTo>
                <a:cubicBezTo>
                  <a:pt x="537017" y="2855468"/>
                  <a:pt x="563587" y="2856758"/>
                  <a:pt x="587884" y="2859746"/>
                </a:cubicBezTo>
                <a:cubicBezTo>
                  <a:pt x="652090" y="2867866"/>
                  <a:pt x="715235" y="2878012"/>
                  <a:pt x="779426" y="2885897"/>
                </a:cubicBezTo>
                <a:cubicBezTo>
                  <a:pt x="821123" y="2891048"/>
                  <a:pt x="863074" y="2900202"/>
                  <a:pt x="917288" y="2882248"/>
                </a:cubicBezTo>
                <a:cubicBezTo>
                  <a:pt x="866364" y="2830288"/>
                  <a:pt x="785092" y="2829930"/>
                  <a:pt x="718684" y="2819941"/>
                </a:cubicBezTo>
                <a:cubicBezTo>
                  <a:pt x="635747" y="2807447"/>
                  <a:pt x="584925" y="2771133"/>
                  <a:pt x="524650" y="2731220"/>
                </a:cubicBezTo>
                <a:cubicBezTo>
                  <a:pt x="584180" y="2712621"/>
                  <a:pt x="623299" y="2742760"/>
                  <a:pt x="670138" y="2735189"/>
                </a:cubicBezTo>
                <a:cubicBezTo>
                  <a:pt x="672406" y="2728745"/>
                  <a:pt x="675988" y="2719532"/>
                  <a:pt x="675382" y="2719369"/>
                </a:cubicBezTo>
                <a:cubicBezTo>
                  <a:pt x="596666" y="2703042"/>
                  <a:pt x="557844" y="2658869"/>
                  <a:pt x="542021" y="2601946"/>
                </a:cubicBezTo>
                <a:cubicBezTo>
                  <a:pt x="533902" y="2572560"/>
                  <a:pt x="505246" y="2566541"/>
                  <a:pt x="476895" y="2555976"/>
                </a:cubicBezTo>
                <a:cubicBezTo>
                  <a:pt x="377189" y="2518466"/>
                  <a:pt x="272496" y="2486779"/>
                  <a:pt x="188751" y="2428830"/>
                </a:cubicBezTo>
                <a:cubicBezTo>
                  <a:pt x="280875" y="2426687"/>
                  <a:pt x="357216" y="2461808"/>
                  <a:pt x="456762" y="2468731"/>
                </a:cubicBezTo>
                <a:cubicBezTo>
                  <a:pt x="373794" y="2404281"/>
                  <a:pt x="269816" y="2379152"/>
                  <a:pt x="174514" y="2345378"/>
                </a:cubicBezTo>
                <a:cubicBezTo>
                  <a:pt x="130977" y="2330009"/>
                  <a:pt x="90329" y="2308598"/>
                  <a:pt x="38827" y="2303685"/>
                </a:cubicBezTo>
                <a:cubicBezTo>
                  <a:pt x="20556" y="2301864"/>
                  <a:pt x="-10092" y="2297272"/>
                  <a:pt x="3281" y="2273587"/>
                </a:cubicBezTo>
                <a:cubicBezTo>
                  <a:pt x="14533" y="2253956"/>
                  <a:pt x="39095" y="2256437"/>
                  <a:pt x="61590" y="2259170"/>
                </a:cubicBezTo>
                <a:cubicBezTo>
                  <a:pt x="115591" y="2265916"/>
                  <a:pt x="170539" y="2259497"/>
                  <a:pt x="242291" y="2250569"/>
                </a:cubicBezTo>
                <a:cubicBezTo>
                  <a:pt x="178223" y="2197829"/>
                  <a:pt x="68904" y="2229102"/>
                  <a:pt x="13205" y="2172263"/>
                </a:cubicBezTo>
                <a:cubicBezTo>
                  <a:pt x="77196" y="2153598"/>
                  <a:pt x="128251" y="2170191"/>
                  <a:pt x="180810" y="2168333"/>
                </a:cubicBezTo>
                <a:cubicBezTo>
                  <a:pt x="228319" y="2166612"/>
                  <a:pt x="239444" y="2154350"/>
                  <a:pt x="226020" y="2121100"/>
                </a:cubicBezTo>
                <a:cubicBezTo>
                  <a:pt x="205165" y="2069293"/>
                  <a:pt x="229388" y="2038364"/>
                  <a:pt x="299145" y="2044862"/>
                </a:cubicBezTo>
                <a:cubicBezTo>
                  <a:pt x="363822" y="2051027"/>
                  <a:pt x="369032" y="2029991"/>
                  <a:pt x="350236" y="2001187"/>
                </a:cubicBezTo>
                <a:cubicBezTo>
                  <a:pt x="322862" y="1959187"/>
                  <a:pt x="348423" y="1921214"/>
                  <a:pt x="365223" y="1881218"/>
                </a:cubicBezTo>
                <a:cubicBezTo>
                  <a:pt x="390527" y="1820499"/>
                  <a:pt x="376326" y="1793748"/>
                  <a:pt x="310707" y="1758752"/>
                </a:cubicBezTo>
                <a:cubicBezTo>
                  <a:pt x="273754" y="1739265"/>
                  <a:pt x="234367" y="1723631"/>
                  <a:pt x="181659" y="1709137"/>
                </a:cubicBezTo>
                <a:cubicBezTo>
                  <a:pt x="299387" y="1683727"/>
                  <a:pt x="172918" y="1660608"/>
                  <a:pt x="213063" y="1632021"/>
                </a:cubicBezTo>
                <a:cubicBezTo>
                  <a:pt x="296030" y="1612244"/>
                  <a:pt x="369047" y="1679323"/>
                  <a:pt x="481390" y="1644125"/>
                </a:cubicBezTo>
                <a:cubicBezTo>
                  <a:pt x="336659" y="1595935"/>
                  <a:pt x="176348" y="1532074"/>
                  <a:pt x="68930" y="1457537"/>
                </a:cubicBezTo>
                <a:cubicBezTo>
                  <a:pt x="91299" y="1434897"/>
                  <a:pt x="115799" y="1450436"/>
                  <a:pt x="135138" y="1440976"/>
                </a:cubicBezTo>
                <a:cubicBezTo>
                  <a:pt x="133952" y="1436374"/>
                  <a:pt x="135290" y="1429332"/>
                  <a:pt x="131611" y="1427642"/>
                </a:cubicBezTo>
                <a:cubicBezTo>
                  <a:pt x="52402" y="1389548"/>
                  <a:pt x="51441" y="1388478"/>
                  <a:pt x="130443" y="1343795"/>
                </a:cubicBezTo>
                <a:cubicBezTo>
                  <a:pt x="158017" y="1328118"/>
                  <a:pt x="154966" y="1317573"/>
                  <a:pt x="138930" y="1304094"/>
                </a:cubicBezTo>
                <a:cubicBezTo>
                  <a:pt x="127608" y="1294551"/>
                  <a:pt x="113720" y="1286742"/>
                  <a:pt x="118409" y="1262212"/>
                </a:cubicBezTo>
                <a:cubicBezTo>
                  <a:pt x="164937" y="1287183"/>
                  <a:pt x="383505" y="1312432"/>
                  <a:pt x="421410" y="1304757"/>
                </a:cubicBezTo>
                <a:cubicBezTo>
                  <a:pt x="464009" y="1296037"/>
                  <a:pt x="610877" y="1288926"/>
                  <a:pt x="655702" y="1291801"/>
                </a:cubicBezTo>
                <a:cubicBezTo>
                  <a:pt x="653235" y="1290438"/>
                  <a:pt x="650767" y="1289077"/>
                  <a:pt x="648299" y="1287715"/>
                </a:cubicBezTo>
                <a:cubicBezTo>
                  <a:pt x="603999" y="1260339"/>
                  <a:pt x="559107" y="1233035"/>
                  <a:pt x="531027" y="1193967"/>
                </a:cubicBezTo>
                <a:cubicBezTo>
                  <a:pt x="529741" y="1192462"/>
                  <a:pt x="529061" y="1191120"/>
                  <a:pt x="526433" y="1191913"/>
                </a:cubicBezTo>
                <a:cubicBezTo>
                  <a:pt x="503415" y="1199684"/>
                  <a:pt x="505590" y="1187083"/>
                  <a:pt x="504666" y="1177230"/>
                </a:cubicBezTo>
                <a:cubicBezTo>
                  <a:pt x="503726" y="1167141"/>
                  <a:pt x="499378" y="1159602"/>
                  <a:pt x="482307" y="1162618"/>
                </a:cubicBezTo>
                <a:cubicBezTo>
                  <a:pt x="481421" y="1162726"/>
                  <a:pt x="480226" y="1162633"/>
                  <a:pt x="479029" y="1162540"/>
                </a:cubicBezTo>
                <a:cubicBezTo>
                  <a:pt x="470949" y="1161859"/>
                  <a:pt x="444139" y="1138059"/>
                  <a:pt x="447663" y="1132649"/>
                </a:cubicBezTo>
                <a:cubicBezTo>
                  <a:pt x="455539" y="1120781"/>
                  <a:pt x="446335" y="1116439"/>
                  <a:pt x="438547" y="1110977"/>
                </a:cubicBezTo>
                <a:cubicBezTo>
                  <a:pt x="427656" y="1103517"/>
                  <a:pt x="416795" y="1096529"/>
                  <a:pt x="405343" y="1089612"/>
                </a:cubicBezTo>
                <a:cubicBezTo>
                  <a:pt x="394202" y="1082895"/>
                  <a:pt x="382794" y="1076684"/>
                  <a:pt x="371373" y="1070238"/>
                </a:cubicBezTo>
                <a:cubicBezTo>
                  <a:pt x="344889" y="1065616"/>
                  <a:pt x="318169" y="1061972"/>
                  <a:pt x="290358" y="1059884"/>
                </a:cubicBezTo>
                <a:cubicBezTo>
                  <a:pt x="269709" y="1058114"/>
                  <a:pt x="246624" y="1055453"/>
                  <a:pt x="235140" y="1029322"/>
                </a:cubicBezTo>
                <a:cubicBezTo>
                  <a:pt x="256895" y="1029771"/>
                  <a:pt x="278695" y="1030927"/>
                  <a:pt x="300494" y="1032083"/>
                </a:cubicBezTo>
                <a:cubicBezTo>
                  <a:pt x="279542" y="1020860"/>
                  <a:pt x="259181" y="1009565"/>
                  <a:pt x="239661" y="997457"/>
                </a:cubicBezTo>
                <a:cubicBezTo>
                  <a:pt x="223540" y="987309"/>
                  <a:pt x="210281" y="975391"/>
                  <a:pt x="204788" y="959211"/>
                </a:cubicBezTo>
                <a:cubicBezTo>
                  <a:pt x="203337" y="955117"/>
                  <a:pt x="202166" y="950750"/>
                  <a:pt x="207583" y="947009"/>
                </a:cubicBezTo>
                <a:cubicBezTo>
                  <a:pt x="213561" y="942727"/>
                  <a:pt x="218466" y="944980"/>
                  <a:pt x="223061" y="947033"/>
                </a:cubicBezTo>
                <a:cubicBezTo>
                  <a:pt x="242046" y="955410"/>
                  <a:pt x="261311" y="963516"/>
                  <a:pt x="280015" y="972164"/>
                </a:cubicBezTo>
                <a:cubicBezTo>
                  <a:pt x="304852" y="983629"/>
                  <a:pt x="329408" y="995365"/>
                  <a:pt x="353948" y="1006865"/>
                </a:cubicBezTo>
                <a:cubicBezTo>
                  <a:pt x="319294" y="981405"/>
                  <a:pt x="281290" y="959435"/>
                  <a:pt x="240466" y="939943"/>
                </a:cubicBezTo>
                <a:cubicBezTo>
                  <a:pt x="210990" y="925718"/>
                  <a:pt x="181514" y="911494"/>
                  <a:pt x="158812" y="891467"/>
                </a:cubicBezTo>
                <a:cubicBezTo>
                  <a:pt x="147166" y="881489"/>
                  <a:pt x="141336" y="869384"/>
                  <a:pt x="139551" y="855364"/>
                </a:cubicBezTo>
                <a:cubicBezTo>
                  <a:pt x="139312" y="851597"/>
                  <a:pt x="139634" y="847287"/>
                  <a:pt x="145731" y="844888"/>
                </a:cubicBezTo>
                <a:cubicBezTo>
                  <a:pt x="151843" y="842724"/>
                  <a:pt x="155581" y="845356"/>
                  <a:pt x="158154" y="848366"/>
                </a:cubicBezTo>
                <a:cubicBezTo>
                  <a:pt x="161052" y="851811"/>
                  <a:pt x="164496" y="854479"/>
                  <a:pt x="169370" y="856260"/>
                </a:cubicBezTo>
                <a:cubicBezTo>
                  <a:pt x="212096" y="872913"/>
                  <a:pt x="249775" y="894448"/>
                  <a:pt x="288295" y="915169"/>
                </a:cubicBezTo>
                <a:cubicBezTo>
                  <a:pt x="343452" y="944788"/>
                  <a:pt x="397769" y="975222"/>
                  <a:pt x="462694" y="994643"/>
                </a:cubicBezTo>
                <a:cubicBezTo>
                  <a:pt x="487260" y="1001870"/>
                  <a:pt x="512622" y="1007575"/>
                  <a:pt x="531910" y="1006664"/>
                </a:cubicBezTo>
                <a:cubicBezTo>
                  <a:pt x="460990" y="972547"/>
                  <a:pt x="394087" y="936046"/>
                  <a:pt x="333940" y="893507"/>
                </a:cubicBezTo>
                <a:cubicBezTo>
                  <a:pt x="273173" y="850568"/>
                  <a:pt x="219876" y="803403"/>
                  <a:pt x="181443" y="746608"/>
                </a:cubicBezTo>
                <a:cubicBezTo>
                  <a:pt x="177494" y="740681"/>
                  <a:pt x="175038" y="734810"/>
                  <a:pt x="162678" y="737018"/>
                </a:cubicBezTo>
                <a:cubicBezTo>
                  <a:pt x="157082" y="737933"/>
                  <a:pt x="155070" y="734381"/>
                  <a:pt x="156307" y="730435"/>
                </a:cubicBezTo>
                <a:cubicBezTo>
                  <a:pt x="164051" y="702450"/>
                  <a:pt x="145532" y="687373"/>
                  <a:pt x="117227" y="677515"/>
                </a:cubicBezTo>
                <a:cubicBezTo>
                  <a:pt x="108392" y="674314"/>
                  <a:pt x="107546" y="670384"/>
                  <a:pt x="113655" y="663474"/>
                </a:cubicBezTo>
                <a:cubicBezTo>
                  <a:pt x="121976" y="653926"/>
                  <a:pt x="120506" y="644851"/>
                  <a:pt x="115226" y="636712"/>
                </a:cubicBezTo>
                <a:cubicBezTo>
                  <a:pt x="112224" y="631619"/>
                  <a:pt x="108350" y="626868"/>
                  <a:pt x="105067" y="622046"/>
                </a:cubicBezTo>
                <a:cubicBezTo>
                  <a:pt x="102790" y="619000"/>
                  <a:pt x="99022" y="615897"/>
                  <a:pt x="104113" y="611722"/>
                </a:cubicBezTo>
                <a:cubicBezTo>
                  <a:pt x="108939" y="608053"/>
                  <a:pt x="114081" y="609328"/>
                  <a:pt x="118895" y="610169"/>
                </a:cubicBezTo>
                <a:cubicBezTo>
                  <a:pt x="142040" y="613772"/>
                  <a:pt x="156094" y="624170"/>
                  <a:pt x="163095" y="640642"/>
                </a:cubicBezTo>
                <a:cubicBezTo>
                  <a:pt x="168334" y="652819"/>
                  <a:pt x="173104" y="652953"/>
                  <a:pt x="185766" y="641454"/>
                </a:cubicBezTo>
                <a:cubicBezTo>
                  <a:pt x="195327" y="632704"/>
                  <a:pt x="204232" y="632337"/>
                  <a:pt x="212892" y="637457"/>
                </a:cubicBezTo>
                <a:cubicBezTo>
                  <a:pt x="217516" y="639981"/>
                  <a:pt x="220444" y="643897"/>
                  <a:pt x="223932" y="647271"/>
                </a:cubicBezTo>
                <a:cubicBezTo>
                  <a:pt x="241420" y="664845"/>
                  <a:pt x="259762" y="681841"/>
                  <a:pt x="287167" y="691571"/>
                </a:cubicBezTo>
                <a:cubicBezTo>
                  <a:pt x="299355" y="696027"/>
                  <a:pt x="312354" y="699197"/>
                  <a:pt x="330380" y="692506"/>
                </a:cubicBezTo>
                <a:cubicBezTo>
                  <a:pt x="318517" y="688486"/>
                  <a:pt x="306954" y="689175"/>
                  <a:pt x="296172" y="688108"/>
                </a:cubicBezTo>
                <a:cubicBezTo>
                  <a:pt x="285390" y="687041"/>
                  <a:pt x="279539" y="683953"/>
                  <a:pt x="286974" y="674512"/>
                </a:cubicBezTo>
                <a:cubicBezTo>
                  <a:pt x="291105" y="669267"/>
                  <a:pt x="290555" y="665301"/>
                  <a:pt x="286166" y="661798"/>
                </a:cubicBezTo>
                <a:cubicBezTo>
                  <a:pt x="272052" y="650459"/>
                  <a:pt x="264416" y="633352"/>
                  <a:pt x="236268" y="635338"/>
                </a:cubicBezTo>
                <a:cubicBezTo>
                  <a:pt x="234792" y="635517"/>
                  <a:pt x="233255" y="634754"/>
                  <a:pt x="231734" y="634225"/>
                </a:cubicBezTo>
                <a:cubicBezTo>
                  <a:pt x="225957" y="632316"/>
                  <a:pt x="219575" y="630241"/>
                  <a:pt x="221253" y="623870"/>
                </a:cubicBezTo>
                <a:cubicBezTo>
                  <a:pt x="223227" y="617462"/>
                  <a:pt x="230816" y="615119"/>
                  <a:pt x="237564" y="613590"/>
                </a:cubicBezTo>
                <a:cubicBezTo>
                  <a:pt x="254884" y="609831"/>
                  <a:pt x="268844" y="614072"/>
                  <a:pt x="282259" y="619091"/>
                </a:cubicBezTo>
                <a:cubicBezTo>
                  <a:pt x="314893" y="631509"/>
                  <a:pt x="342201" y="649080"/>
                  <a:pt x="370630" y="665566"/>
                </a:cubicBezTo>
                <a:cubicBezTo>
                  <a:pt x="413275" y="690295"/>
                  <a:pt x="451153" y="719635"/>
                  <a:pt x="498017" y="740532"/>
                </a:cubicBezTo>
                <a:cubicBezTo>
                  <a:pt x="637369" y="802423"/>
                  <a:pt x="774774" y="866448"/>
                  <a:pt x="918036" y="924307"/>
                </a:cubicBezTo>
                <a:cubicBezTo>
                  <a:pt x="970882" y="945666"/>
                  <a:pt x="1024819" y="965469"/>
                  <a:pt x="1079304" y="984494"/>
                </a:cubicBezTo>
                <a:cubicBezTo>
                  <a:pt x="1079509" y="983045"/>
                  <a:pt x="1079744" y="982067"/>
                  <a:pt x="1079935" y="980383"/>
                </a:cubicBezTo>
                <a:cubicBezTo>
                  <a:pt x="1079860" y="979206"/>
                  <a:pt x="1079770" y="977793"/>
                  <a:pt x="1079695" y="976616"/>
                </a:cubicBezTo>
                <a:cubicBezTo>
                  <a:pt x="1041139" y="964679"/>
                  <a:pt x="1003098" y="951491"/>
                  <a:pt x="966178" y="937219"/>
                </a:cubicBezTo>
                <a:cubicBezTo>
                  <a:pt x="875541" y="901932"/>
                  <a:pt x="791930" y="860100"/>
                  <a:pt x="720106" y="807112"/>
                </a:cubicBezTo>
                <a:cubicBezTo>
                  <a:pt x="714181" y="802848"/>
                  <a:pt x="707904" y="802421"/>
                  <a:pt x="698823" y="804708"/>
                </a:cubicBezTo>
                <a:cubicBezTo>
                  <a:pt x="669544" y="812288"/>
                  <a:pt x="659939" y="806334"/>
                  <a:pt x="664513" y="784663"/>
                </a:cubicBezTo>
                <a:cubicBezTo>
                  <a:pt x="665660" y="779304"/>
                  <a:pt x="665686" y="775031"/>
                  <a:pt x="660380" y="771165"/>
                </a:cubicBezTo>
                <a:cubicBezTo>
                  <a:pt x="636661" y="753871"/>
                  <a:pt x="611807" y="737427"/>
                  <a:pt x="584959" y="722409"/>
                </a:cubicBezTo>
                <a:cubicBezTo>
                  <a:pt x="535282" y="694735"/>
                  <a:pt x="482226" y="670082"/>
                  <a:pt x="435649" y="639659"/>
                </a:cubicBezTo>
                <a:cubicBezTo>
                  <a:pt x="421965" y="630403"/>
                  <a:pt x="411440" y="619340"/>
                  <a:pt x="404944" y="606128"/>
                </a:cubicBezTo>
                <a:cubicBezTo>
                  <a:pt x="402872" y="601635"/>
                  <a:pt x="401613" y="595856"/>
                  <a:pt x="408476" y="591466"/>
                </a:cubicBezTo>
                <a:cubicBezTo>
                  <a:pt x="415044" y="587111"/>
                  <a:pt x="420320" y="590506"/>
                  <a:pt x="425225" y="592759"/>
                </a:cubicBezTo>
                <a:cubicBezTo>
                  <a:pt x="445746" y="601899"/>
                  <a:pt x="466578" y="611238"/>
                  <a:pt x="487115" y="620614"/>
                </a:cubicBezTo>
                <a:cubicBezTo>
                  <a:pt x="507947" y="629954"/>
                  <a:pt x="528514" y="639800"/>
                  <a:pt x="550277" y="649738"/>
                </a:cubicBezTo>
                <a:cubicBezTo>
                  <a:pt x="551408" y="644145"/>
                  <a:pt x="546904" y="643504"/>
                  <a:pt x="544421" y="641907"/>
                </a:cubicBezTo>
                <a:cubicBezTo>
                  <a:pt x="509355" y="619344"/>
                  <a:pt x="471190" y="599529"/>
                  <a:pt x="431905" y="580799"/>
                </a:cubicBezTo>
                <a:cubicBezTo>
                  <a:pt x="401512" y="566211"/>
                  <a:pt x="371947" y="550574"/>
                  <a:pt x="351177" y="528177"/>
                </a:cubicBezTo>
                <a:cubicBezTo>
                  <a:pt x="343180" y="519419"/>
                  <a:pt x="338696" y="509759"/>
                  <a:pt x="339749" y="498244"/>
                </a:cubicBezTo>
                <a:cubicBezTo>
                  <a:pt x="340115" y="494641"/>
                  <a:pt x="340481" y="491037"/>
                  <a:pt x="346313" y="489145"/>
                </a:cubicBezTo>
                <a:cubicBezTo>
                  <a:pt x="350979" y="487631"/>
                  <a:pt x="354067" y="489392"/>
                  <a:pt x="356579" y="491460"/>
                </a:cubicBezTo>
                <a:cubicBezTo>
                  <a:pt x="360984" y="495197"/>
                  <a:pt x="365388" y="498934"/>
                  <a:pt x="371505" y="501516"/>
                </a:cubicBezTo>
                <a:cubicBezTo>
                  <a:pt x="408203" y="517000"/>
                  <a:pt x="442659" y="534654"/>
                  <a:pt x="476275" y="553122"/>
                </a:cubicBezTo>
                <a:cubicBezTo>
                  <a:pt x="531461" y="583213"/>
                  <a:pt x="586103" y="614082"/>
                  <a:pt x="649952" y="635294"/>
                </a:cubicBezTo>
                <a:cubicBezTo>
                  <a:pt x="673972" y="643298"/>
                  <a:pt x="698805" y="650018"/>
                  <a:pt x="727161" y="651328"/>
                </a:cubicBezTo>
                <a:cubicBezTo>
                  <a:pt x="726126" y="649081"/>
                  <a:pt x="724263" y="647883"/>
                  <a:pt x="722417" y="646921"/>
                </a:cubicBezTo>
                <a:cubicBezTo>
                  <a:pt x="660627" y="615969"/>
                  <a:pt x="600830" y="583590"/>
                  <a:pt x="546079" y="546328"/>
                </a:cubicBezTo>
                <a:cubicBezTo>
                  <a:pt x="478576" y="500409"/>
                  <a:pt x="420223" y="448637"/>
                  <a:pt x="378182" y="386585"/>
                </a:cubicBezTo>
                <a:cubicBezTo>
                  <a:pt x="376229" y="383975"/>
                  <a:pt x="374884" y="381528"/>
                  <a:pt x="370158" y="382100"/>
                </a:cubicBezTo>
                <a:cubicBezTo>
                  <a:pt x="358064" y="383802"/>
                  <a:pt x="356583" y="379236"/>
                  <a:pt x="357861" y="371252"/>
                </a:cubicBezTo>
                <a:cubicBezTo>
                  <a:pt x="361373" y="351608"/>
                  <a:pt x="352380" y="336565"/>
                  <a:pt x="331313" y="328203"/>
                </a:cubicBezTo>
                <a:cubicBezTo>
                  <a:pt x="316037" y="321986"/>
                  <a:pt x="303183" y="316425"/>
                  <a:pt x="319354" y="299282"/>
                </a:cubicBezTo>
                <a:cubicBezTo>
                  <a:pt x="323265" y="295249"/>
                  <a:pt x="321459" y="290249"/>
                  <a:pt x="319682" y="285719"/>
                </a:cubicBezTo>
                <a:cubicBezTo>
                  <a:pt x="317166" y="278905"/>
                  <a:pt x="312080" y="273828"/>
                  <a:pt x="306391" y="268585"/>
                </a:cubicBezTo>
                <a:cubicBezTo>
                  <a:pt x="303227" y="265647"/>
                  <a:pt x="299399" y="261602"/>
                  <a:pt x="303294" y="257334"/>
                </a:cubicBezTo>
                <a:cubicBezTo>
                  <a:pt x="307735" y="252289"/>
                  <a:pt x="314131" y="254598"/>
                  <a:pt x="319242" y="255403"/>
                </a:cubicBezTo>
                <a:cubicBezTo>
                  <a:pt x="342683" y="258970"/>
                  <a:pt x="357062" y="269803"/>
                  <a:pt x="364093" y="286745"/>
                </a:cubicBezTo>
                <a:cubicBezTo>
                  <a:pt x="368651" y="297582"/>
                  <a:pt x="374307" y="297608"/>
                  <a:pt x="385301" y="287973"/>
                </a:cubicBezTo>
                <a:cubicBezTo>
                  <a:pt x="397712" y="277216"/>
                  <a:pt x="408079" y="276436"/>
                  <a:pt x="417598" y="285722"/>
                </a:cubicBezTo>
                <a:cubicBezTo>
                  <a:pt x="425226" y="293339"/>
                  <a:pt x="431406" y="301607"/>
                  <a:pt x="440155" y="308139"/>
                </a:cubicBezTo>
                <a:cubicBezTo>
                  <a:pt x="463623" y="326175"/>
                  <a:pt x="485720" y="346039"/>
                  <a:pt x="534406" y="339430"/>
                </a:cubicBezTo>
                <a:cubicBezTo>
                  <a:pt x="520872" y="332528"/>
                  <a:pt x="507316" y="334645"/>
                  <a:pt x="495633" y="333450"/>
                </a:cubicBezTo>
                <a:cubicBezTo>
                  <a:pt x="487244" y="332567"/>
                  <a:pt x="478750" y="330037"/>
                  <a:pt x="486289" y="322243"/>
                </a:cubicBezTo>
                <a:cubicBezTo>
                  <a:pt x="494951" y="313365"/>
                  <a:pt x="489365" y="309771"/>
                  <a:pt x="484000" y="304964"/>
                </a:cubicBezTo>
                <a:cubicBezTo>
                  <a:pt x="471673" y="293645"/>
                  <a:pt x="461604" y="280392"/>
                  <a:pt x="436911" y="280536"/>
                </a:cubicBezTo>
                <a:cubicBezTo>
                  <a:pt x="433041" y="280530"/>
                  <a:pt x="429923" y="278297"/>
                  <a:pt x="426865" y="277007"/>
                </a:cubicBezTo>
                <a:cubicBezTo>
                  <a:pt x="422581" y="275154"/>
                  <a:pt x="418872" y="272993"/>
                  <a:pt x="420654" y="268269"/>
                </a:cubicBezTo>
                <a:cubicBezTo>
                  <a:pt x="422468" y="264016"/>
                  <a:pt x="426748" y="261125"/>
                  <a:pt x="432329" y="259975"/>
                </a:cubicBezTo>
                <a:cubicBezTo>
                  <a:pt x="437320" y="258895"/>
                  <a:pt x="442621" y="258016"/>
                  <a:pt x="447672" y="257879"/>
                </a:cubicBezTo>
                <a:cubicBezTo>
                  <a:pt x="470223" y="256809"/>
                  <a:pt x="486254" y="265543"/>
                  <a:pt x="502242" y="273572"/>
                </a:cubicBezTo>
                <a:cubicBezTo>
                  <a:pt x="558179" y="301436"/>
                  <a:pt x="607891" y="334326"/>
                  <a:pt x="659874" y="365516"/>
                </a:cubicBezTo>
                <a:cubicBezTo>
                  <a:pt x="711842" y="396471"/>
                  <a:pt x="772192" y="418818"/>
                  <a:pt x="829177" y="444421"/>
                </a:cubicBezTo>
                <a:cubicBezTo>
                  <a:pt x="960626" y="503711"/>
                  <a:pt x="1092650" y="562693"/>
                  <a:pt x="1231903" y="613682"/>
                </a:cubicBezTo>
                <a:cubicBezTo>
                  <a:pt x="1368099" y="663381"/>
                  <a:pt x="1823141" y="686561"/>
                  <a:pt x="1911736" y="685084"/>
                </a:cubicBezTo>
                <a:cubicBezTo>
                  <a:pt x="2024994" y="682992"/>
                  <a:pt x="2291986" y="655399"/>
                  <a:pt x="2564313" y="632143"/>
                </a:cubicBezTo>
                <a:cubicBezTo>
                  <a:pt x="2595089" y="629364"/>
                  <a:pt x="2625288" y="626893"/>
                  <a:pt x="2657304" y="624913"/>
                </a:cubicBezTo>
                <a:cubicBezTo>
                  <a:pt x="3564401" y="568191"/>
                  <a:pt x="4203594" y="276765"/>
                  <a:pt x="4235818" y="259339"/>
                </a:cubicBezTo>
                <a:cubicBezTo>
                  <a:pt x="4287616" y="231474"/>
                  <a:pt x="4460006" y="176429"/>
                  <a:pt x="4460331" y="176864"/>
                </a:cubicBezTo>
                <a:cubicBezTo>
                  <a:pt x="4464175" y="181144"/>
                  <a:pt x="4483735" y="184529"/>
                  <a:pt x="4499578" y="186791"/>
                </a:cubicBezTo>
                <a:lnTo>
                  <a:pt x="4514640" y="188841"/>
                </a:lnTo>
                <a:lnTo>
                  <a:pt x="4516523" y="189988"/>
                </a:lnTo>
                <a:cubicBezTo>
                  <a:pt x="4522035" y="190091"/>
                  <a:pt x="4521760" y="189857"/>
                  <a:pt x="4518126" y="189316"/>
                </a:cubicBezTo>
                <a:lnTo>
                  <a:pt x="4514640" y="188841"/>
                </a:lnTo>
                <a:lnTo>
                  <a:pt x="4511569" y="186970"/>
                </a:lnTo>
                <a:cubicBezTo>
                  <a:pt x="4510788" y="185226"/>
                  <a:pt x="4510719" y="182981"/>
                  <a:pt x="4510888" y="180943"/>
                </a:cubicBezTo>
                <a:cubicBezTo>
                  <a:pt x="4511690" y="170169"/>
                  <a:pt x="4517648" y="160906"/>
                  <a:pt x="4531865" y="155151"/>
                </a:cubicBezTo>
                <a:cubicBezTo>
                  <a:pt x="4545507" y="149703"/>
                  <a:pt x="4559473" y="144689"/>
                  <a:pt x="4573441" y="139676"/>
                </a:cubicBezTo>
                <a:cubicBezTo>
                  <a:pt x="4585075" y="135420"/>
                  <a:pt x="4593048" y="134454"/>
                  <a:pt x="4594964" y="145847"/>
                </a:cubicBezTo>
                <a:cubicBezTo>
                  <a:pt x="4596879" y="157242"/>
                  <a:pt x="4613452" y="160454"/>
                  <a:pt x="4623059" y="152410"/>
                </a:cubicBezTo>
                <a:cubicBezTo>
                  <a:pt x="4660632" y="120811"/>
                  <a:pt x="4705757" y="95654"/>
                  <a:pt x="4748356" y="68192"/>
                </a:cubicBezTo>
                <a:cubicBezTo>
                  <a:pt x="4778098" y="49168"/>
                  <a:pt x="4809406" y="31378"/>
                  <a:pt x="4833812" y="8017"/>
                </a:cubicBezTo>
                <a:cubicBezTo>
                  <a:pt x="4838299" y="3678"/>
                  <a:pt x="4842399" y="-2039"/>
                  <a:pt x="4850908" y="727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17177375-ABA5-4A40-9F40-B16C74C4E6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1453816"/>
              </p:ext>
            </p:extLst>
          </p:nvPr>
        </p:nvGraphicFramePr>
        <p:xfrm>
          <a:off x="4702547" y="838199"/>
          <a:ext cx="6651253" cy="5338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6354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E02C25-DB7A-475A-BBC8-38877F34B1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426" r="-1" b="15824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673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3D9395B-076C-4928-AD41-F16E1670C92E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/>
          <a:srcRect r="-3" b="21697"/>
          <a:stretch/>
        </p:blipFill>
        <p:spPr>
          <a:xfrm>
            <a:off x="7211726" y="0"/>
            <a:ext cx="4114800" cy="3108960"/>
          </a:xfrm>
          <a:prstGeom prst="rect">
            <a:avLst/>
          </a:prstGeom>
        </p:spPr>
      </p:pic>
      <p:pic>
        <p:nvPicPr>
          <p:cNvPr id="2" name="Picture 1" descr="Map&#10;&#10;Description automatically generated">
            <a:extLst>
              <a:ext uri="{FF2B5EF4-FFF2-40B4-BE49-F238E27FC236}">
                <a16:creationId xmlns:a16="http://schemas.microsoft.com/office/drawing/2014/main" id="{1772577D-B0E6-47A1-80B8-149306E9AF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28" r="1" b="24729"/>
          <a:stretch/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73AA15E-AABB-4595-BCAE-AE3C157E91CD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6614" r="2389" b="-1"/>
          <a:stretch/>
        </p:blipFill>
        <p:spPr>
          <a:xfrm>
            <a:off x="5023104" y="3197736"/>
            <a:ext cx="6400800" cy="384048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5414FA1-2D4C-41DB-83DE-4F3E38C10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635CD7-1010-43D7-B37E-6F0AAF5404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83724"/>
            <a:ext cx="5023104" cy="322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861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11065</TotalTime>
  <Words>584</Words>
  <Application>Microsoft Office PowerPoint</Application>
  <PresentationFormat>Widescreen</PresentationFormat>
  <Paragraphs>77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THE 10 Commandments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Gladys McIntyre</dc:creator>
  <cp:lastModifiedBy>Zackary williams</cp:lastModifiedBy>
  <cp:revision>5</cp:revision>
  <dcterms:created xsi:type="dcterms:W3CDTF">2020-10-25T03:03:14Z</dcterms:created>
  <dcterms:modified xsi:type="dcterms:W3CDTF">2021-08-19T14:42:53Z</dcterms:modified>
</cp:coreProperties>
</file>